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4"/>
  </p:sldMasterIdLst>
  <p:notesMasterIdLst>
    <p:notesMasterId r:id="rId20"/>
  </p:notesMasterIdLst>
  <p:handoutMasterIdLst>
    <p:handoutMasterId r:id="rId21"/>
  </p:handoutMasterIdLst>
  <p:sldIdLst>
    <p:sldId id="698" r:id="rId5"/>
    <p:sldId id="702" r:id="rId6"/>
    <p:sldId id="704" r:id="rId7"/>
    <p:sldId id="705" r:id="rId8"/>
    <p:sldId id="720" r:id="rId9"/>
    <p:sldId id="713" r:id="rId10"/>
    <p:sldId id="588" r:id="rId11"/>
    <p:sldId id="718" r:id="rId12"/>
    <p:sldId id="724" r:id="rId13"/>
    <p:sldId id="723" r:id="rId14"/>
    <p:sldId id="715" r:id="rId15"/>
    <p:sldId id="707" r:id="rId16"/>
    <p:sldId id="708" r:id="rId17"/>
    <p:sldId id="709" r:id="rId18"/>
    <p:sldId id="71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R PRESENTATION" id="{A654102A-DB2C-0A4D-AC6A-D5AD8AFA1FF4}">
          <p14:sldIdLst>
            <p14:sldId id="698"/>
            <p14:sldId id="702"/>
            <p14:sldId id="704"/>
            <p14:sldId id="705"/>
            <p14:sldId id="720"/>
            <p14:sldId id="713"/>
            <p14:sldId id="588"/>
            <p14:sldId id="718"/>
            <p14:sldId id="724"/>
            <p14:sldId id="723"/>
            <p14:sldId id="715"/>
            <p14:sldId id="707"/>
            <p14:sldId id="708"/>
            <p14:sldId id="709"/>
            <p14:sldId id="7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McGee" initials="SM" lastIdx="1" clrIdx="0">
    <p:extLst>
      <p:ext uri="{19B8F6BF-5375-455C-9EA6-DF929625EA0E}">
        <p15:presenceInfo xmlns:p15="http://schemas.microsoft.com/office/powerpoint/2012/main" userId="S::smcgee_esriuk.com#ext#@esriis.onmicrosoft.com::e29ca064-9051-4a26-bf6c-3dcb763c5b2b" providerId="AD"/>
      </p:ext>
    </p:extLst>
  </p:cmAuthor>
  <p:cmAuthor id="2" name="Jacob Wasilkowski" initials="JW" lastIdx="1" clrIdx="1">
    <p:extLst>
      <p:ext uri="{19B8F6BF-5375-455C-9EA6-DF929625EA0E}">
        <p15:presenceInfo xmlns:p15="http://schemas.microsoft.com/office/powerpoint/2012/main" userId="S::jaco7382@esri.com::95d0d156-c58c-4677-b010-05865472b0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840"/>
    <a:srgbClr val="000000"/>
    <a:srgbClr val="08216B"/>
    <a:srgbClr val="10A7DA"/>
    <a:srgbClr val="0C1047"/>
    <a:srgbClr val="2B1353"/>
    <a:srgbClr val="FF0000"/>
    <a:srgbClr val="FF5050"/>
    <a:srgbClr val="76A7FF"/>
    <a:srgbClr val="21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EB43B3-8380-4595-A13C-5BF2295D8459}" v="323" dt="2021-02-09T19:04:27.560"/>
    <p1510:client id="{CFE0B8E8-0552-400F-A4C6-92F29FD6BB38}" v="54" dt="2021-02-10T17:25:17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19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>
        <p:guide orient="horz" pos="432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Wasilkowski" userId="95d0d156-c58c-4677-b010-05865472b0fa" providerId="ADAL" clId="{CFE0B8E8-0552-400F-A4C6-92F29FD6BB38}"/>
    <pc:docChg chg="undo redo custSel addSld delSld modSld sldOrd delSection modSection">
      <pc:chgData name="Jacob Wasilkowski" userId="95d0d156-c58c-4677-b010-05865472b0fa" providerId="ADAL" clId="{CFE0B8E8-0552-400F-A4C6-92F29FD6BB38}" dt="2021-02-10T17:30:10.146" v="5215" actId="478"/>
      <pc:docMkLst>
        <pc:docMk/>
      </pc:docMkLst>
      <pc:sldChg chg="modNotesTx">
        <pc:chgData name="Jacob Wasilkowski" userId="95d0d156-c58c-4677-b010-05865472b0fa" providerId="ADAL" clId="{CFE0B8E8-0552-400F-A4C6-92F29FD6BB38}" dt="2021-02-10T17:28:25.195" v="5199" actId="20577"/>
        <pc:sldMkLst>
          <pc:docMk/>
          <pc:sldMk cId="1496020719" sldId="588"/>
        </pc:sldMkLst>
      </pc:sldChg>
      <pc:sldChg chg="del">
        <pc:chgData name="Jacob Wasilkowski" userId="95d0d156-c58c-4677-b010-05865472b0fa" providerId="ADAL" clId="{CFE0B8E8-0552-400F-A4C6-92F29FD6BB38}" dt="2021-02-10T17:28:43.208" v="5207" actId="2696"/>
        <pc:sldMkLst>
          <pc:docMk/>
          <pc:sldMk cId="631322578" sldId="603"/>
        </pc:sldMkLst>
      </pc:sldChg>
      <pc:sldChg chg="del">
        <pc:chgData name="Jacob Wasilkowski" userId="95d0d156-c58c-4677-b010-05865472b0fa" providerId="ADAL" clId="{CFE0B8E8-0552-400F-A4C6-92F29FD6BB38}" dt="2021-01-14T14:55:15.881" v="113" actId="2696"/>
        <pc:sldMkLst>
          <pc:docMk/>
          <pc:sldMk cId="199046590" sldId="680"/>
        </pc:sldMkLst>
      </pc:sldChg>
      <pc:sldChg chg="addSp modSp del">
        <pc:chgData name="Jacob Wasilkowski" userId="95d0d156-c58c-4677-b010-05865472b0fa" providerId="ADAL" clId="{CFE0B8E8-0552-400F-A4C6-92F29FD6BB38}" dt="2021-01-14T14:55:12.707" v="111" actId="2696"/>
        <pc:sldMkLst>
          <pc:docMk/>
          <pc:sldMk cId="3823213702" sldId="690"/>
        </pc:sldMkLst>
        <pc:spChg chg="mod">
          <ac:chgData name="Jacob Wasilkowski" userId="95d0d156-c58c-4677-b010-05865472b0fa" providerId="ADAL" clId="{CFE0B8E8-0552-400F-A4C6-92F29FD6BB38}" dt="2021-01-13T19:46:45.941" v="0"/>
          <ac:spMkLst>
            <pc:docMk/>
            <pc:sldMk cId="3823213702" sldId="690"/>
            <ac:spMk id="2" creationId="{891519FC-7D8D-8945-8148-8F965EFCAFFA}"/>
          </ac:spMkLst>
        </pc:spChg>
        <pc:spChg chg="mod">
          <ac:chgData name="Jacob Wasilkowski" userId="95d0d156-c58c-4677-b010-05865472b0fa" providerId="ADAL" clId="{CFE0B8E8-0552-400F-A4C6-92F29FD6BB38}" dt="2021-01-14T14:54:38.045" v="102" actId="6549"/>
          <ac:spMkLst>
            <pc:docMk/>
            <pc:sldMk cId="3823213702" sldId="690"/>
            <ac:spMk id="61" creationId="{D3140B26-EF4F-9140-861F-74099371C76F}"/>
          </ac:spMkLst>
        </pc:spChg>
        <pc:picChg chg="add mod">
          <ac:chgData name="Jacob Wasilkowski" userId="95d0d156-c58c-4677-b010-05865472b0fa" providerId="ADAL" clId="{CFE0B8E8-0552-400F-A4C6-92F29FD6BB38}" dt="2021-01-14T14:54:38.249" v="109" actId="1035"/>
          <ac:picMkLst>
            <pc:docMk/>
            <pc:sldMk cId="3823213702" sldId="690"/>
            <ac:picMk id="17" creationId="{70BBDEE2-A3E7-40B1-BF8E-E25E57FBBD9C}"/>
          </ac:picMkLst>
        </pc:picChg>
        <pc:picChg chg="add mod">
          <ac:chgData name="Jacob Wasilkowski" userId="95d0d156-c58c-4677-b010-05865472b0fa" providerId="ADAL" clId="{CFE0B8E8-0552-400F-A4C6-92F29FD6BB38}" dt="2021-01-14T14:54:38.190" v="107" actId="1036"/>
          <ac:picMkLst>
            <pc:docMk/>
            <pc:sldMk cId="3823213702" sldId="690"/>
            <ac:picMk id="18" creationId="{44C1EA98-CA73-44D8-A85C-76A5226C6B6B}"/>
          </ac:picMkLst>
        </pc:picChg>
      </pc:sldChg>
      <pc:sldChg chg="del">
        <pc:chgData name="Jacob Wasilkowski" userId="95d0d156-c58c-4677-b010-05865472b0fa" providerId="ADAL" clId="{CFE0B8E8-0552-400F-A4C6-92F29FD6BB38}" dt="2021-02-10T17:28:43.169" v="5204" actId="2696"/>
        <pc:sldMkLst>
          <pc:docMk/>
          <pc:sldMk cId="3824290379" sldId="692"/>
        </pc:sldMkLst>
      </pc:sldChg>
      <pc:sldChg chg="delSp modSp del">
        <pc:chgData name="Jacob Wasilkowski" userId="95d0d156-c58c-4677-b010-05865472b0fa" providerId="ADAL" clId="{CFE0B8E8-0552-400F-A4C6-92F29FD6BB38}" dt="2021-02-01T19:41:03.190" v="3613" actId="2696"/>
        <pc:sldMkLst>
          <pc:docMk/>
          <pc:sldMk cId="925109693" sldId="693"/>
        </pc:sldMkLst>
        <pc:spChg chg="mod">
          <ac:chgData name="Jacob Wasilkowski" userId="95d0d156-c58c-4677-b010-05865472b0fa" providerId="ADAL" clId="{CFE0B8E8-0552-400F-A4C6-92F29FD6BB38}" dt="2021-02-01T19:39:37.118" v="3604" actId="20577"/>
          <ac:spMkLst>
            <pc:docMk/>
            <pc:sldMk cId="925109693" sldId="693"/>
            <ac:spMk id="12" creationId="{8B8C8841-D3DA-5F46-9C9F-BB037EE5FDFC}"/>
          </ac:spMkLst>
        </pc:spChg>
        <pc:spChg chg="del">
          <ac:chgData name="Jacob Wasilkowski" userId="95d0d156-c58c-4677-b010-05865472b0fa" providerId="ADAL" clId="{CFE0B8E8-0552-400F-A4C6-92F29FD6BB38}" dt="2021-02-01T19:40:06.748" v="3605" actId="478"/>
          <ac:spMkLst>
            <pc:docMk/>
            <pc:sldMk cId="925109693" sldId="693"/>
            <ac:spMk id="28" creationId="{F832519F-8228-8D46-A54A-D2144928646D}"/>
          </ac:spMkLst>
        </pc:spChg>
      </pc:sldChg>
      <pc:sldChg chg="delSp modSp del">
        <pc:chgData name="Jacob Wasilkowski" userId="95d0d156-c58c-4677-b010-05865472b0fa" providerId="ADAL" clId="{CFE0B8E8-0552-400F-A4C6-92F29FD6BB38}" dt="2021-02-04T21:30:56.995" v="4842" actId="2696"/>
        <pc:sldMkLst>
          <pc:docMk/>
          <pc:sldMk cId="722929444" sldId="694"/>
        </pc:sldMkLst>
        <pc:spChg chg="mod">
          <ac:chgData name="Jacob Wasilkowski" userId="95d0d156-c58c-4677-b010-05865472b0fa" providerId="ADAL" clId="{CFE0B8E8-0552-400F-A4C6-92F29FD6BB38}" dt="2021-02-04T21:28:10.808" v="4826" actId="20577"/>
          <ac:spMkLst>
            <pc:docMk/>
            <pc:sldMk cId="722929444" sldId="694"/>
            <ac:spMk id="6" creationId="{00000000-0000-0000-0000-000000000000}"/>
          </ac:spMkLst>
        </pc:spChg>
        <pc:spChg chg="del">
          <ac:chgData name="Jacob Wasilkowski" userId="95d0d156-c58c-4677-b010-05865472b0fa" providerId="ADAL" clId="{CFE0B8E8-0552-400F-A4C6-92F29FD6BB38}" dt="2021-02-04T21:26:48.485" v="4753" actId="478"/>
          <ac:spMkLst>
            <pc:docMk/>
            <pc:sldMk cId="722929444" sldId="694"/>
            <ac:spMk id="42" creationId="{A8E27D8D-78EB-F747-8EF9-99C519F868A1}"/>
          </ac:spMkLst>
        </pc:spChg>
        <pc:grpChg chg="del">
          <ac:chgData name="Jacob Wasilkowski" userId="95d0d156-c58c-4677-b010-05865472b0fa" providerId="ADAL" clId="{CFE0B8E8-0552-400F-A4C6-92F29FD6BB38}" dt="2021-02-04T21:27:05.003" v="4754" actId="478"/>
          <ac:grpSpMkLst>
            <pc:docMk/>
            <pc:sldMk cId="722929444" sldId="694"/>
            <ac:grpSpMk id="9" creationId="{BBE5BAF9-222B-AC44-AAE1-5278C9C13BB0}"/>
          </ac:grpSpMkLst>
        </pc:grpChg>
        <pc:picChg chg="del">
          <ac:chgData name="Jacob Wasilkowski" userId="95d0d156-c58c-4677-b010-05865472b0fa" providerId="ADAL" clId="{CFE0B8E8-0552-400F-A4C6-92F29FD6BB38}" dt="2021-02-04T21:28:13.098" v="4827" actId="478"/>
          <ac:picMkLst>
            <pc:docMk/>
            <pc:sldMk cId="722929444" sldId="694"/>
            <ac:picMk id="46" creationId="{B8F60375-DA87-46F7-8264-752FDFCF351D}"/>
          </ac:picMkLst>
        </pc:picChg>
      </pc:sldChg>
      <pc:sldChg chg="del">
        <pc:chgData name="Jacob Wasilkowski" userId="95d0d156-c58c-4677-b010-05865472b0fa" providerId="ADAL" clId="{CFE0B8E8-0552-400F-A4C6-92F29FD6BB38}" dt="2021-02-10T17:28:43.230" v="5208" actId="2696"/>
        <pc:sldMkLst>
          <pc:docMk/>
          <pc:sldMk cId="367278387" sldId="695"/>
        </pc:sldMkLst>
      </pc:sldChg>
      <pc:sldChg chg="delSp modSp del">
        <pc:chgData name="Jacob Wasilkowski" userId="95d0d156-c58c-4677-b010-05865472b0fa" providerId="ADAL" clId="{CFE0B8E8-0552-400F-A4C6-92F29FD6BB38}" dt="2021-02-04T21:34:21.643" v="4882" actId="2696"/>
        <pc:sldMkLst>
          <pc:docMk/>
          <pc:sldMk cId="1743577044" sldId="696"/>
        </pc:sldMkLst>
        <pc:spChg chg="mod">
          <ac:chgData name="Jacob Wasilkowski" userId="95d0d156-c58c-4677-b010-05865472b0fa" providerId="ADAL" clId="{CFE0B8E8-0552-400F-A4C6-92F29FD6BB38}" dt="2021-02-04T21:31:27.047" v="4843" actId="114"/>
          <ac:spMkLst>
            <pc:docMk/>
            <pc:sldMk cId="1743577044" sldId="696"/>
            <ac:spMk id="6" creationId="{00000000-0000-0000-0000-000000000000}"/>
          </ac:spMkLst>
        </pc:spChg>
        <pc:grpChg chg="del">
          <ac:chgData name="Jacob Wasilkowski" userId="95d0d156-c58c-4677-b010-05865472b0fa" providerId="ADAL" clId="{CFE0B8E8-0552-400F-A4C6-92F29FD6BB38}" dt="2021-02-04T21:27:13.628" v="4756" actId="478"/>
          <ac:grpSpMkLst>
            <pc:docMk/>
            <pc:sldMk cId="1743577044" sldId="696"/>
            <ac:grpSpMk id="9" creationId="{BBE5BAF9-222B-AC44-AAE1-5278C9C13BB0}"/>
          </ac:grpSpMkLst>
        </pc:grpChg>
      </pc:sldChg>
      <pc:sldChg chg="del">
        <pc:chgData name="Jacob Wasilkowski" userId="95d0d156-c58c-4677-b010-05865472b0fa" providerId="ADAL" clId="{CFE0B8E8-0552-400F-A4C6-92F29FD6BB38}" dt="2021-01-14T14:55:32.243" v="115" actId="2696"/>
        <pc:sldMkLst>
          <pc:docMk/>
          <pc:sldMk cId="3241895809" sldId="696"/>
        </pc:sldMkLst>
      </pc:sldChg>
      <pc:sldChg chg="del">
        <pc:chgData name="Jacob Wasilkowski" userId="95d0d156-c58c-4677-b010-05865472b0fa" providerId="ADAL" clId="{CFE0B8E8-0552-400F-A4C6-92F29FD6BB38}" dt="2021-02-10T17:28:43.157" v="5203" actId="2696"/>
        <pc:sldMkLst>
          <pc:docMk/>
          <pc:sldMk cId="2652452152" sldId="697"/>
        </pc:sldMkLst>
      </pc:sldChg>
      <pc:sldChg chg="modSp add ord setBg modNotesTx">
        <pc:chgData name="Jacob Wasilkowski" userId="95d0d156-c58c-4677-b010-05865472b0fa" providerId="ADAL" clId="{CFE0B8E8-0552-400F-A4C6-92F29FD6BB38}" dt="2021-02-10T17:29:09.029" v="5212" actId="113"/>
        <pc:sldMkLst>
          <pc:docMk/>
          <pc:sldMk cId="477773119" sldId="698"/>
        </pc:sldMkLst>
        <pc:spChg chg="mod">
          <ac:chgData name="Jacob Wasilkowski" userId="95d0d156-c58c-4677-b010-05865472b0fa" providerId="ADAL" clId="{CFE0B8E8-0552-400F-A4C6-92F29FD6BB38}" dt="2021-01-14T14:57:32.911" v="178" actId="20577"/>
          <ac:spMkLst>
            <pc:docMk/>
            <pc:sldMk cId="477773119" sldId="698"/>
            <ac:spMk id="61" creationId="{D3140B26-EF4F-9140-861F-74099371C76F}"/>
          </ac:spMkLst>
        </pc:spChg>
        <pc:picChg chg="mod">
          <ac:chgData name="Jacob Wasilkowski" userId="95d0d156-c58c-4677-b010-05865472b0fa" providerId="ADAL" clId="{CFE0B8E8-0552-400F-A4C6-92F29FD6BB38}" dt="2021-01-14T14:57:47.474" v="181" actId="1038"/>
          <ac:picMkLst>
            <pc:docMk/>
            <pc:sldMk cId="477773119" sldId="698"/>
            <ac:picMk id="17" creationId="{70BBDEE2-A3E7-40B1-BF8E-E25E57FBBD9C}"/>
          </ac:picMkLst>
        </pc:picChg>
      </pc:sldChg>
      <pc:sldChg chg="addSp delSp modSp add del ord modTransition">
        <pc:chgData name="Jacob Wasilkowski" userId="95d0d156-c58c-4677-b010-05865472b0fa" providerId="ADAL" clId="{CFE0B8E8-0552-400F-A4C6-92F29FD6BB38}" dt="2021-02-04T22:07:43.461" v="5106" actId="2696"/>
        <pc:sldMkLst>
          <pc:docMk/>
          <pc:sldMk cId="3881317241" sldId="699"/>
        </pc:sldMkLst>
        <pc:spChg chg="mod ord">
          <ac:chgData name="Jacob Wasilkowski" userId="95d0d156-c58c-4677-b010-05865472b0fa" providerId="ADAL" clId="{CFE0B8E8-0552-400F-A4C6-92F29FD6BB38}" dt="2021-01-14T14:59:29.370" v="272" actId="20577"/>
          <ac:spMkLst>
            <pc:docMk/>
            <pc:sldMk cId="3881317241" sldId="699"/>
            <ac:spMk id="50" creationId="{E2517549-8406-E740-85E7-49B4C190C025}"/>
          </ac:spMkLst>
        </pc:spChg>
        <pc:picChg chg="add del mod ord">
          <ac:chgData name="Jacob Wasilkowski" userId="95d0d156-c58c-4677-b010-05865472b0fa" providerId="ADAL" clId="{CFE0B8E8-0552-400F-A4C6-92F29FD6BB38}" dt="2021-02-01T18:50:54.928" v="3244"/>
          <ac:picMkLst>
            <pc:docMk/>
            <pc:sldMk cId="3881317241" sldId="699"/>
            <ac:picMk id="13" creationId="{1DA69323-A5C8-4107-B9A6-CEA84D8EF5F5}"/>
          </ac:picMkLst>
        </pc:picChg>
        <pc:picChg chg="add mod">
          <ac:chgData name="Jacob Wasilkowski" userId="95d0d156-c58c-4677-b010-05865472b0fa" providerId="ADAL" clId="{CFE0B8E8-0552-400F-A4C6-92F29FD6BB38}" dt="2021-01-14T14:57:15.728" v="176" actId="1076"/>
          <ac:picMkLst>
            <pc:docMk/>
            <pc:sldMk cId="3881317241" sldId="699"/>
            <ac:picMk id="14" creationId="{D42D2D6E-4E28-4C48-8C3D-3BA68707837F}"/>
          </ac:picMkLst>
        </pc:picChg>
        <pc:picChg chg="add del mod">
          <ac:chgData name="Jacob Wasilkowski" userId="95d0d156-c58c-4677-b010-05865472b0fa" providerId="ADAL" clId="{CFE0B8E8-0552-400F-A4C6-92F29FD6BB38}" dt="2021-02-01T19:39:17.720" v="3594" actId="478"/>
          <ac:picMkLst>
            <pc:docMk/>
            <pc:sldMk cId="3881317241" sldId="699"/>
            <ac:picMk id="15" creationId="{B53B1F78-B1F6-488C-A5AB-4C1FA843F829}"/>
          </ac:picMkLst>
        </pc:picChg>
        <pc:picChg chg="add mod ord">
          <ac:chgData name="Jacob Wasilkowski" userId="95d0d156-c58c-4677-b010-05865472b0fa" providerId="ADAL" clId="{CFE0B8E8-0552-400F-A4C6-92F29FD6BB38}" dt="2021-02-01T18:54:41.475" v="3387" actId="1037"/>
          <ac:picMkLst>
            <pc:docMk/>
            <pc:sldMk cId="3881317241" sldId="699"/>
            <ac:picMk id="16" creationId="{DF236CAA-14A6-40AF-B0E3-848C97333FC7}"/>
          </ac:picMkLst>
        </pc:picChg>
        <pc:picChg chg="add del mod ord">
          <ac:chgData name="Jacob Wasilkowski" userId="95d0d156-c58c-4677-b010-05865472b0fa" providerId="ADAL" clId="{CFE0B8E8-0552-400F-A4C6-92F29FD6BB38}" dt="2021-02-04T22:07:36.201" v="5104" actId="478"/>
          <ac:picMkLst>
            <pc:docMk/>
            <pc:sldMk cId="3881317241" sldId="699"/>
            <ac:picMk id="17" creationId="{5EE20146-78EE-4F48-97CB-85728D21A41E}"/>
          </ac:picMkLst>
        </pc:picChg>
        <pc:picChg chg="add del mod ord">
          <ac:chgData name="Jacob Wasilkowski" userId="95d0d156-c58c-4677-b010-05865472b0fa" providerId="ADAL" clId="{CFE0B8E8-0552-400F-A4C6-92F29FD6BB38}" dt="2021-02-04T22:07:38.811" v="5105" actId="478"/>
          <ac:picMkLst>
            <pc:docMk/>
            <pc:sldMk cId="3881317241" sldId="699"/>
            <ac:picMk id="18" creationId="{9A148EB3-F7C0-464C-964B-7D3BAD8AB3E6}"/>
          </ac:picMkLst>
        </pc:picChg>
        <pc:picChg chg="add mod ord">
          <ac:chgData name="Jacob Wasilkowski" userId="95d0d156-c58c-4677-b010-05865472b0fa" providerId="ADAL" clId="{CFE0B8E8-0552-400F-A4C6-92F29FD6BB38}" dt="2021-02-01T19:39:24.464" v="3595" actId="1076"/>
          <ac:picMkLst>
            <pc:docMk/>
            <pc:sldMk cId="3881317241" sldId="699"/>
            <ac:picMk id="20" creationId="{1D5A60A3-0DCE-4EE5-A70B-389FDF5AA6DF}"/>
          </ac:picMkLst>
        </pc:picChg>
        <pc:picChg chg="add del">
          <ac:chgData name="Jacob Wasilkowski" userId="95d0d156-c58c-4677-b010-05865472b0fa" providerId="ADAL" clId="{CFE0B8E8-0552-400F-A4C6-92F29FD6BB38}" dt="2021-01-14T14:59:17.721" v="251"/>
          <ac:picMkLst>
            <pc:docMk/>
            <pc:sldMk cId="3881317241" sldId="699"/>
            <ac:picMk id="21" creationId="{12DDCF96-8DAA-4C7C-8181-6D468B1FB810}"/>
          </ac:picMkLst>
        </pc:picChg>
      </pc:sldChg>
      <pc:sldChg chg="del ord addCm">
        <pc:chgData name="Jacob Wasilkowski" userId="95d0d156-c58c-4677-b010-05865472b0fa" providerId="ADAL" clId="{CFE0B8E8-0552-400F-A4C6-92F29FD6BB38}" dt="2021-02-10T17:27:44.712" v="5191" actId="2696"/>
        <pc:sldMkLst>
          <pc:docMk/>
          <pc:sldMk cId="3166483440" sldId="700"/>
        </pc:sldMkLst>
      </pc:sldChg>
      <pc:sldChg chg="modSp add del ord modTransition modNotesTx">
        <pc:chgData name="Jacob Wasilkowski" userId="95d0d156-c58c-4677-b010-05865472b0fa" providerId="ADAL" clId="{CFE0B8E8-0552-400F-A4C6-92F29FD6BB38}" dt="2021-02-10T17:27:51.838" v="5193" actId="2696"/>
        <pc:sldMkLst>
          <pc:docMk/>
          <pc:sldMk cId="1416205375" sldId="701"/>
        </pc:sldMkLst>
        <pc:spChg chg="mod">
          <ac:chgData name="Jacob Wasilkowski" userId="95d0d156-c58c-4677-b010-05865472b0fa" providerId="ADAL" clId="{CFE0B8E8-0552-400F-A4C6-92F29FD6BB38}" dt="2021-02-04T21:35:20.025" v="4903" actId="20577"/>
          <ac:spMkLst>
            <pc:docMk/>
            <pc:sldMk cId="1416205375" sldId="701"/>
            <ac:spMk id="7" creationId="{E7B512FD-7F22-4E4A-A878-10706E926C95}"/>
          </ac:spMkLst>
        </pc:spChg>
        <pc:spChg chg="mod">
          <ac:chgData name="Jacob Wasilkowski" userId="95d0d156-c58c-4677-b010-05865472b0fa" providerId="ADAL" clId="{CFE0B8E8-0552-400F-A4C6-92F29FD6BB38}" dt="2021-02-04T22:07:27.191" v="5102" actId="20577"/>
          <ac:spMkLst>
            <pc:docMk/>
            <pc:sldMk cId="1416205375" sldId="701"/>
            <ac:spMk id="50" creationId="{E2517549-8406-E740-85E7-49B4C190C025}"/>
          </ac:spMkLst>
        </pc:spChg>
      </pc:sldChg>
      <pc:sldChg chg="addSp delSp modSp add ord modAnim modNotesTx">
        <pc:chgData name="Jacob Wasilkowski" userId="95d0d156-c58c-4677-b010-05865472b0fa" providerId="ADAL" clId="{CFE0B8E8-0552-400F-A4C6-92F29FD6BB38}" dt="2021-02-10T17:29:50.092" v="5213" actId="478"/>
        <pc:sldMkLst>
          <pc:docMk/>
          <pc:sldMk cId="864066843" sldId="702"/>
        </pc:sldMkLst>
        <pc:spChg chg="add del mod">
          <ac:chgData name="Jacob Wasilkowski" userId="95d0d156-c58c-4677-b010-05865472b0fa" providerId="ADAL" clId="{CFE0B8E8-0552-400F-A4C6-92F29FD6BB38}" dt="2021-02-01T17:27:22.289" v="1012" actId="478"/>
          <ac:spMkLst>
            <pc:docMk/>
            <pc:sldMk cId="864066843" sldId="702"/>
            <ac:spMk id="4" creationId="{0D735B7B-FC45-45D4-A529-1824AD1DB4F0}"/>
          </ac:spMkLst>
        </pc:spChg>
        <pc:spChg chg="add mod ord">
          <ac:chgData name="Jacob Wasilkowski" userId="95d0d156-c58c-4677-b010-05865472b0fa" providerId="ADAL" clId="{CFE0B8E8-0552-400F-A4C6-92F29FD6BB38}" dt="2021-02-04T21:48:39.423" v="4909" actId="170"/>
          <ac:spMkLst>
            <pc:docMk/>
            <pc:sldMk cId="864066843" sldId="702"/>
            <ac:spMk id="4" creationId="{2974CB8A-6E28-4754-82BA-5D0233485789}"/>
          </ac:spMkLst>
        </pc:spChg>
        <pc:spChg chg="add del mod">
          <ac:chgData name="Jacob Wasilkowski" userId="95d0d156-c58c-4677-b010-05865472b0fa" providerId="ADAL" clId="{CFE0B8E8-0552-400F-A4C6-92F29FD6BB38}" dt="2021-02-01T17:39:51.094" v="1305" actId="478"/>
          <ac:spMkLst>
            <pc:docMk/>
            <pc:sldMk cId="864066843" sldId="702"/>
            <ac:spMk id="5" creationId="{301841A5-B0ED-4499-AF18-8AF67591C45B}"/>
          </ac:spMkLst>
        </pc:spChg>
        <pc:spChg chg="mod">
          <ac:chgData name="Jacob Wasilkowski" userId="95d0d156-c58c-4677-b010-05865472b0fa" providerId="ADAL" clId="{CFE0B8E8-0552-400F-A4C6-92F29FD6BB38}" dt="2021-02-02T18:27:32.310" v="4295" actId="20577"/>
          <ac:spMkLst>
            <pc:docMk/>
            <pc:sldMk cId="864066843" sldId="702"/>
            <ac:spMk id="7" creationId="{E7B512FD-7F22-4E4A-A878-10706E926C95}"/>
          </ac:spMkLst>
        </pc:spChg>
        <pc:spChg chg="add del mod">
          <ac:chgData name="Jacob Wasilkowski" userId="95d0d156-c58c-4677-b010-05865472b0fa" providerId="ADAL" clId="{CFE0B8E8-0552-400F-A4C6-92F29FD6BB38}" dt="2021-02-01T18:17:54.255" v="2285" actId="478"/>
          <ac:spMkLst>
            <pc:docMk/>
            <pc:sldMk cId="864066843" sldId="702"/>
            <ac:spMk id="13" creationId="{3A381042-BA1D-41B6-A1DC-624FC8504D24}"/>
          </ac:spMkLst>
        </pc:spChg>
        <pc:spChg chg="add del mod">
          <ac:chgData name="Jacob Wasilkowski" userId="95d0d156-c58c-4677-b010-05865472b0fa" providerId="ADAL" clId="{CFE0B8E8-0552-400F-A4C6-92F29FD6BB38}" dt="2021-02-01T17:39:51.094" v="1305" actId="478"/>
          <ac:spMkLst>
            <pc:docMk/>
            <pc:sldMk cId="864066843" sldId="702"/>
            <ac:spMk id="15" creationId="{C68065DD-CF34-4A8E-8045-46D318604386}"/>
          </ac:spMkLst>
        </pc:spChg>
        <pc:spChg chg="add del mod">
          <ac:chgData name="Jacob Wasilkowski" userId="95d0d156-c58c-4677-b010-05865472b0fa" providerId="ADAL" clId="{CFE0B8E8-0552-400F-A4C6-92F29FD6BB38}" dt="2021-02-01T17:39:51.094" v="1305" actId="478"/>
          <ac:spMkLst>
            <pc:docMk/>
            <pc:sldMk cId="864066843" sldId="702"/>
            <ac:spMk id="16" creationId="{A167E942-63BE-4DCE-8688-278E5675AFD9}"/>
          </ac:spMkLst>
        </pc:spChg>
        <pc:spChg chg="add del mod">
          <ac:chgData name="Jacob Wasilkowski" userId="95d0d156-c58c-4677-b010-05865472b0fa" providerId="ADAL" clId="{CFE0B8E8-0552-400F-A4C6-92F29FD6BB38}" dt="2021-02-01T17:39:51.094" v="1305" actId="478"/>
          <ac:spMkLst>
            <pc:docMk/>
            <pc:sldMk cId="864066843" sldId="702"/>
            <ac:spMk id="17" creationId="{BC26C6D7-76C8-42F4-BF51-44B734869B00}"/>
          </ac:spMkLst>
        </pc:spChg>
        <pc:spChg chg="mod">
          <ac:chgData name="Jacob Wasilkowski" userId="95d0d156-c58c-4677-b010-05865472b0fa" providerId="ADAL" clId="{CFE0B8E8-0552-400F-A4C6-92F29FD6BB38}" dt="2021-02-01T18:39:43.909" v="2824" actId="20577"/>
          <ac:spMkLst>
            <pc:docMk/>
            <pc:sldMk cId="864066843" sldId="702"/>
            <ac:spMk id="50" creationId="{E2517549-8406-E740-85E7-49B4C190C025}"/>
          </ac:spMkLst>
        </pc:spChg>
        <pc:spChg chg="del">
          <ac:chgData name="Jacob Wasilkowski" userId="95d0d156-c58c-4677-b010-05865472b0fa" providerId="ADAL" clId="{CFE0B8E8-0552-400F-A4C6-92F29FD6BB38}" dt="2021-02-10T17:29:50.092" v="5213" actId="478"/>
          <ac:spMkLst>
            <pc:docMk/>
            <pc:sldMk cId="864066843" sldId="702"/>
            <ac:spMk id="51" creationId="{BDF2E0C8-5BEB-B741-B50C-320A568645F2}"/>
          </ac:spMkLst>
        </pc:spChg>
        <pc:grpChg chg="mod">
          <ac:chgData name="Jacob Wasilkowski" userId="95d0d156-c58c-4677-b010-05865472b0fa" providerId="ADAL" clId="{CFE0B8E8-0552-400F-A4C6-92F29FD6BB38}" dt="2021-02-01T17:46:15.730" v="1490" actId="1076"/>
          <ac:grpSpMkLst>
            <pc:docMk/>
            <pc:sldMk cId="864066843" sldId="702"/>
            <ac:grpSpMk id="3" creationId="{AA642086-7192-704D-822A-54FC0E014C6D}"/>
          </ac:grpSpMkLst>
        </pc:grpChg>
        <pc:grpChg chg="add del mod">
          <ac:chgData name="Jacob Wasilkowski" userId="95d0d156-c58c-4677-b010-05865472b0fa" providerId="ADAL" clId="{CFE0B8E8-0552-400F-A4C6-92F29FD6BB38}" dt="2021-02-01T18:18:44.466" v="2289"/>
          <ac:grpSpMkLst>
            <pc:docMk/>
            <pc:sldMk cId="864066843" sldId="702"/>
            <ac:grpSpMk id="25" creationId="{966AA9D5-562C-42CD-8186-4D417EC0BEAE}"/>
          </ac:grpSpMkLst>
        </pc:grpChg>
        <pc:grpChg chg="mod">
          <ac:chgData name="Jacob Wasilkowski" userId="95d0d156-c58c-4677-b010-05865472b0fa" providerId="ADAL" clId="{CFE0B8E8-0552-400F-A4C6-92F29FD6BB38}" dt="2021-02-01T18:18:43.228" v="2288"/>
          <ac:grpSpMkLst>
            <pc:docMk/>
            <pc:sldMk cId="864066843" sldId="702"/>
            <ac:grpSpMk id="26" creationId="{1632D1D3-EE00-4F31-98A6-26ACB92B569A}"/>
          </ac:grpSpMkLst>
        </pc:grpChg>
        <pc:grpChg chg="mod">
          <ac:chgData name="Jacob Wasilkowski" userId="95d0d156-c58c-4677-b010-05865472b0fa" providerId="ADAL" clId="{CFE0B8E8-0552-400F-A4C6-92F29FD6BB38}" dt="2021-02-01T18:18:43.228" v="2288"/>
          <ac:grpSpMkLst>
            <pc:docMk/>
            <pc:sldMk cId="864066843" sldId="702"/>
            <ac:grpSpMk id="27" creationId="{9815F0B9-0F2B-4BBF-9EDC-3C4801193D46}"/>
          </ac:grpSpMkLst>
        </pc:grpChg>
        <pc:graphicFrameChg chg="add del mod">
          <ac:chgData name="Jacob Wasilkowski" userId="95d0d156-c58c-4677-b010-05865472b0fa" providerId="ADAL" clId="{CFE0B8E8-0552-400F-A4C6-92F29FD6BB38}" dt="2021-02-01T18:18:04.097" v="2287" actId="14100"/>
          <ac:graphicFrameMkLst>
            <pc:docMk/>
            <pc:sldMk cId="864066843" sldId="702"/>
            <ac:graphicFrameMk id="6" creationId="{8C3120C5-1B1A-40FA-8D49-34D62F81EBA6}"/>
          </ac:graphicFrameMkLst>
        </pc:graphicFrameChg>
        <pc:picChg chg="add del mod">
          <ac:chgData name="Jacob Wasilkowski" userId="95d0d156-c58c-4677-b010-05865472b0fa" providerId="ADAL" clId="{CFE0B8E8-0552-400F-A4C6-92F29FD6BB38}" dt="2021-02-01T18:15:32.375" v="2281" actId="478"/>
          <ac:picMkLst>
            <pc:docMk/>
            <pc:sldMk cId="864066843" sldId="702"/>
            <ac:picMk id="10" creationId="{B946AE8D-4BB7-4C5D-B752-85FE61D1B7F2}"/>
          </ac:picMkLst>
        </pc:picChg>
        <pc:picChg chg="add del mod">
          <ac:chgData name="Jacob Wasilkowski" userId="95d0d156-c58c-4677-b010-05865472b0fa" providerId="ADAL" clId="{CFE0B8E8-0552-400F-A4C6-92F29FD6BB38}" dt="2021-02-01T18:15:31.018" v="2280" actId="478"/>
          <ac:picMkLst>
            <pc:docMk/>
            <pc:sldMk cId="864066843" sldId="702"/>
            <ac:picMk id="12" creationId="{BF17EFC7-A30E-4CE7-BF88-F7241C420CB1}"/>
          </ac:picMkLst>
        </pc:picChg>
        <pc:picChg chg="add mod">
          <ac:chgData name="Jacob Wasilkowski" userId="95d0d156-c58c-4677-b010-05865472b0fa" providerId="ADAL" clId="{CFE0B8E8-0552-400F-A4C6-92F29FD6BB38}" dt="2021-02-02T18:26:59.586" v="4290" actId="1036"/>
          <ac:picMkLst>
            <pc:docMk/>
            <pc:sldMk cId="864066843" sldId="702"/>
            <ac:picMk id="18" creationId="{178D35F7-FF1F-4C04-AD30-9BC8627C2460}"/>
          </ac:picMkLst>
        </pc:picChg>
        <pc:picChg chg="add del mod">
          <ac:chgData name="Jacob Wasilkowski" userId="95d0d156-c58c-4677-b010-05865472b0fa" providerId="ADAL" clId="{CFE0B8E8-0552-400F-A4C6-92F29FD6BB38}" dt="2021-02-01T18:27:22.704" v="2435" actId="478"/>
          <ac:picMkLst>
            <pc:docMk/>
            <pc:sldMk cId="864066843" sldId="702"/>
            <ac:picMk id="21" creationId="{3915D909-C987-485C-915F-BE8C676C9A5E}"/>
          </ac:picMkLst>
        </pc:picChg>
        <pc:picChg chg="add mod">
          <ac:chgData name="Jacob Wasilkowski" userId="95d0d156-c58c-4677-b010-05865472b0fa" providerId="ADAL" clId="{CFE0B8E8-0552-400F-A4C6-92F29FD6BB38}" dt="2021-02-02T18:26:59.586" v="4290" actId="1036"/>
          <ac:picMkLst>
            <pc:docMk/>
            <pc:sldMk cId="864066843" sldId="702"/>
            <ac:picMk id="23" creationId="{F2DD7D5D-E40F-4EFC-8DEA-205602E14228}"/>
          </ac:picMkLst>
        </pc:picChg>
        <pc:picChg chg="add del mod">
          <ac:chgData name="Jacob Wasilkowski" userId="95d0d156-c58c-4677-b010-05865472b0fa" providerId="ADAL" clId="{CFE0B8E8-0552-400F-A4C6-92F29FD6BB38}" dt="2021-02-01T18:29:27.984" v="2511" actId="478"/>
          <ac:picMkLst>
            <pc:docMk/>
            <pc:sldMk cId="864066843" sldId="702"/>
            <ac:picMk id="34" creationId="{4EEB5D17-9FF8-4959-914C-22A48BAC20EE}"/>
          </ac:picMkLst>
        </pc:picChg>
        <pc:picChg chg="add mod">
          <ac:chgData name="Jacob Wasilkowski" userId="95d0d156-c58c-4677-b010-05865472b0fa" providerId="ADAL" clId="{CFE0B8E8-0552-400F-A4C6-92F29FD6BB38}" dt="2021-02-02T18:26:43.870" v="4279" actId="1036"/>
          <ac:picMkLst>
            <pc:docMk/>
            <pc:sldMk cId="864066843" sldId="702"/>
            <ac:picMk id="38" creationId="{0C55AC1A-6955-48FD-BB53-F1DE3D568ABD}"/>
          </ac:picMkLst>
        </pc:picChg>
        <pc:picChg chg="add mod">
          <ac:chgData name="Jacob Wasilkowski" userId="95d0d156-c58c-4677-b010-05865472b0fa" providerId="ADAL" clId="{CFE0B8E8-0552-400F-A4C6-92F29FD6BB38}" dt="2021-02-02T18:26:43.870" v="4279" actId="1036"/>
          <ac:picMkLst>
            <pc:docMk/>
            <pc:sldMk cId="864066843" sldId="702"/>
            <ac:picMk id="41" creationId="{3CFE5211-32EC-4E38-B79C-9AFD7C085395}"/>
          </ac:picMkLst>
        </pc:picChg>
        <pc:picChg chg="add del mod">
          <ac:chgData name="Jacob Wasilkowski" userId="95d0d156-c58c-4677-b010-05865472b0fa" providerId="ADAL" clId="{CFE0B8E8-0552-400F-A4C6-92F29FD6BB38}" dt="2021-02-01T18:27:15.029" v="2434" actId="478"/>
          <ac:picMkLst>
            <pc:docMk/>
            <pc:sldMk cId="864066843" sldId="702"/>
            <ac:picMk id="42" creationId="{9B8F8CA5-AE77-4CA0-9845-A387EF935975}"/>
          </ac:picMkLst>
        </pc:picChg>
      </pc:sldChg>
      <pc:sldChg chg="modSp add del">
        <pc:chgData name="Jacob Wasilkowski" userId="95d0d156-c58c-4677-b010-05865472b0fa" providerId="ADAL" clId="{CFE0B8E8-0552-400F-A4C6-92F29FD6BB38}" dt="2021-02-01T18:57:22.833" v="3529" actId="2696"/>
        <pc:sldMkLst>
          <pc:docMk/>
          <pc:sldMk cId="1354572917" sldId="703"/>
        </pc:sldMkLst>
        <pc:spChg chg="mod">
          <ac:chgData name="Jacob Wasilkowski" userId="95d0d156-c58c-4677-b010-05865472b0fa" providerId="ADAL" clId="{CFE0B8E8-0552-400F-A4C6-92F29FD6BB38}" dt="2021-02-01T18:05:59.299" v="1878" actId="20577"/>
          <ac:spMkLst>
            <pc:docMk/>
            <pc:sldMk cId="1354572917" sldId="703"/>
            <ac:spMk id="50" creationId="{E2517549-8406-E740-85E7-49B4C190C025}"/>
          </ac:spMkLst>
        </pc:spChg>
      </pc:sldChg>
      <pc:sldChg chg="modSp add del">
        <pc:chgData name="Jacob Wasilkowski" userId="95d0d156-c58c-4677-b010-05865472b0fa" providerId="ADAL" clId="{CFE0B8E8-0552-400F-A4C6-92F29FD6BB38}" dt="2021-02-01T18:19:46.224" v="2306" actId="2696"/>
        <pc:sldMkLst>
          <pc:docMk/>
          <pc:sldMk cId="430346717" sldId="704"/>
        </pc:sldMkLst>
        <pc:graphicFrameChg chg="mod">
          <ac:chgData name="Jacob Wasilkowski" userId="95d0d156-c58c-4677-b010-05865472b0fa" providerId="ADAL" clId="{CFE0B8E8-0552-400F-A4C6-92F29FD6BB38}" dt="2021-02-01T18:19:44.926" v="2305" actId="403"/>
          <ac:graphicFrameMkLst>
            <pc:docMk/>
            <pc:sldMk cId="430346717" sldId="704"/>
            <ac:graphicFrameMk id="6" creationId="{8C3120C5-1B1A-40FA-8D49-34D62F81EBA6}"/>
          </ac:graphicFrameMkLst>
        </pc:graphicFrameChg>
      </pc:sldChg>
      <pc:sldChg chg="addSp delSp modSp">
        <pc:chgData name="Jacob Wasilkowski" userId="95d0d156-c58c-4677-b010-05865472b0fa" providerId="ADAL" clId="{CFE0B8E8-0552-400F-A4C6-92F29FD6BB38}" dt="2021-02-01T18:56:45.154" v="3528" actId="20577"/>
        <pc:sldMkLst>
          <pc:docMk/>
          <pc:sldMk cId="3231752707" sldId="704"/>
        </pc:sldMkLst>
        <pc:spChg chg="mod">
          <ac:chgData name="Jacob Wasilkowski" userId="95d0d156-c58c-4677-b010-05865472b0fa" providerId="ADAL" clId="{CFE0B8E8-0552-400F-A4C6-92F29FD6BB38}" dt="2021-02-01T18:52:07.113" v="3272" actId="20577"/>
          <ac:spMkLst>
            <pc:docMk/>
            <pc:sldMk cId="3231752707" sldId="704"/>
            <ac:spMk id="5" creationId="{00000000-0000-0000-0000-000000000000}"/>
          </ac:spMkLst>
        </pc:spChg>
        <pc:spChg chg="mod">
          <ac:chgData name="Jacob Wasilkowski" userId="95d0d156-c58c-4677-b010-05865472b0fa" providerId="ADAL" clId="{CFE0B8E8-0552-400F-A4C6-92F29FD6BB38}" dt="2021-02-01T18:56:45.154" v="3528" actId="20577"/>
          <ac:spMkLst>
            <pc:docMk/>
            <pc:sldMk cId="3231752707" sldId="704"/>
            <ac:spMk id="6" creationId="{00000000-0000-0000-0000-000000000000}"/>
          </ac:spMkLst>
        </pc:spChg>
        <pc:spChg chg="add del">
          <ac:chgData name="Jacob Wasilkowski" userId="95d0d156-c58c-4677-b010-05865472b0fa" providerId="ADAL" clId="{CFE0B8E8-0552-400F-A4C6-92F29FD6BB38}" dt="2021-02-01T18:51:51.166" v="3249" actId="478"/>
          <ac:spMkLst>
            <pc:docMk/>
            <pc:sldMk cId="3231752707" sldId="704"/>
            <ac:spMk id="34" creationId="{D957DF54-02A6-D145-B7C5-A2A517C399B8}"/>
          </ac:spMkLst>
        </pc:spChg>
        <pc:picChg chg="add del">
          <ac:chgData name="Jacob Wasilkowski" userId="95d0d156-c58c-4677-b010-05865472b0fa" providerId="ADAL" clId="{CFE0B8E8-0552-400F-A4C6-92F29FD6BB38}" dt="2021-02-01T18:51:16.958" v="3246"/>
          <ac:picMkLst>
            <pc:docMk/>
            <pc:sldMk cId="3231752707" sldId="704"/>
            <ac:picMk id="13" creationId="{5F4F04EE-CF36-4C70-BB0E-AEAB99A7A342}"/>
          </ac:picMkLst>
        </pc:picChg>
        <pc:picChg chg="add mod">
          <ac:chgData name="Jacob Wasilkowski" userId="95d0d156-c58c-4677-b010-05865472b0fa" providerId="ADAL" clId="{CFE0B8E8-0552-400F-A4C6-92F29FD6BB38}" dt="2021-02-01T18:51:49.899" v="3248" actId="1076"/>
          <ac:picMkLst>
            <pc:docMk/>
            <pc:sldMk cId="3231752707" sldId="704"/>
            <ac:picMk id="14" creationId="{FAC2F859-A2CF-4AFA-864D-AFEACB24191A}"/>
          </ac:picMkLst>
        </pc:picChg>
      </pc:sldChg>
      <pc:sldChg chg="modSp add del">
        <pc:chgData name="Jacob Wasilkowski" userId="95d0d156-c58c-4677-b010-05865472b0fa" providerId="ADAL" clId="{CFE0B8E8-0552-400F-A4C6-92F29FD6BB38}" dt="2021-02-01T18:22:23.144" v="2310" actId="2696"/>
        <pc:sldMkLst>
          <pc:docMk/>
          <pc:sldMk cId="3770747674" sldId="704"/>
        </pc:sldMkLst>
        <pc:graphicFrameChg chg="mod">
          <ac:chgData name="Jacob Wasilkowski" userId="95d0d156-c58c-4677-b010-05865472b0fa" providerId="ADAL" clId="{CFE0B8E8-0552-400F-A4C6-92F29FD6BB38}" dt="2021-02-01T18:21:05.613" v="2309" actId="692"/>
          <ac:graphicFrameMkLst>
            <pc:docMk/>
            <pc:sldMk cId="3770747674" sldId="704"/>
            <ac:graphicFrameMk id="6" creationId="{8C3120C5-1B1A-40FA-8D49-34D62F81EBA6}"/>
          </ac:graphicFrameMkLst>
        </pc:graphicFrameChg>
      </pc:sldChg>
      <pc:sldChg chg="addSp modSp add del">
        <pc:chgData name="Jacob Wasilkowski" userId="95d0d156-c58c-4677-b010-05865472b0fa" providerId="ADAL" clId="{CFE0B8E8-0552-400F-A4C6-92F29FD6BB38}" dt="2021-02-01T18:13:31.635" v="2264" actId="2696"/>
        <pc:sldMkLst>
          <pc:docMk/>
          <pc:sldMk cId="3855247575" sldId="704"/>
        </pc:sldMkLst>
        <pc:spChg chg="add mod ord">
          <ac:chgData name="Jacob Wasilkowski" userId="95d0d156-c58c-4677-b010-05865472b0fa" providerId="ADAL" clId="{CFE0B8E8-0552-400F-A4C6-92F29FD6BB38}" dt="2021-02-01T18:12:52.980" v="2258" actId="14100"/>
          <ac:spMkLst>
            <pc:docMk/>
            <pc:sldMk cId="3855247575" sldId="704"/>
            <ac:spMk id="4" creationId="{CB053870-B6DA-4B72-9630-914225C3FED2}"/>
          </ac:spMkLst>
        </pc:spChg>
      </pc:sldChg>
      <pc:sldChg chg="add del">
        <pc:chgData name="Jacob Wasilkowski" userId="95d0d156-c58c-4677-b010-05865472b0fa" providerId="ADAL" clId="{CFE0B8E8-0552-400F-A4C6-92F29FD6BB38}" dt="2021-02-01T18:13:20.143" v="2261" actId="2696"/>
        <pc:sldMkLst>
          <pc:docMk/>
          <pc:sldMk cId="1757501184" sldId="705"/>
        </pc:sldMkLst>
      </pc:sldChg>
      <pc:sldChg chg="modSp add modNotesTx">
        <pc:chgData name="Jacob Wasilkowski" userId="95d0d156-c58c-4677-b010-05865472b0fa" providerId="ADAL" clId="{CFE0B8E8-0552-400F-A4C6-92F29FD6BB38}" dt="2021-02-10T17:28:57.374" v="5211" actId="113"/>
        <pc:sldMkLst>
          <pc:docMk/>
          <pc:sldMk cId="2986759396" sldId="705"/>
        </pc:sldMkLst>
        <pc:spChg chg="mod">
          <ac:chgData name="Jacob Wasilkowski" userId="95d0d156-c58c-4677-b010-05865472b0fa" providerId="ADAL" clId="{CFE0B8E8-0552-400F-A4C6-92F29FD6BB38}" dt="2021-02-01T19:41:45.530" v="3641" actId="20577"/>
          <ac:spMkLst>
            <pc:docMk/>
            <pc:sldMk cId="2986759396" sldId="705"/>
            <ac:spMk id="50" creationId="{E2517549-8406-E740-85E7-49B4C190C025}"/>
          </ac:spMkLst>
        </pc:spChg>
      </pc:sldChg>
      <pc:sldChg chg="modSp add del">
        <pc:chgData name="Jacob Wasilkowski" userId="95d0d156-c58c-4677-b010-05865472b0fa" providerId="ADAL" clId="{CFE0B8E8-0552-400F-A4C6-92F29FD6BB38}" dt="2021-02-04T16:56:40.043" v="4615" actId="2696"/>
        <pc:sldMkLst>
          <pc:docMk/>
          <pc:sldMk cId="1163288877" sldId="706"/>
        </pc:sldMkLst>
        <pc:spChg chg="mod">
          <ac:chgData name="Jacob Wasilkowski" userId="95d0d156-c58c-4677-b010-05865472b0fa" providerId="ADAL" clId="{CFE0B8E8-0552-400F-A4C6-92F29FD6BB38}" dt="2021-02-04T15:54:48.790" v="4614" actId="20577"/>
          <ac:spMkLst>
            <pc:docMk/>
            <pc:sldMk cId="1163288877" sldId="706"/>
            <ac:spMk id="7" creationId="{E7B512FD-7F22-4E4A-A878-10706E926C95}"/>
          </ac:spMkLst>
        </pc:spChg>
        <pc:spChg chg="mod">
          <ac:chgData name="Jacob Wasilkowski" userId="95d0d156-c58c-4677-b010-05865472b0fa" providerId="ADAL" clId="{CFE0B8E8-0552-400F-A4C6-92F29FD6BB38}" dt="2021-02-01T19:45:25.836" v="3909" actId="20577"/>
          <ac:spMkLst>
            <pc:docMk/>
            <pc:sldMk cId="1163288877" sldId="706"/>
            <ac:spMk id="50" creationId="{E2517549-8406-E740-85E7-49B4C190C025}"/>
          </ac:spMkLst>
        </pc:spChg>
      </pc:sldChg>
      <pc:sldChg chg="delSp modSp add del">
        <pc:chgData name="Jacob Wasilkowski" userId="95d0d156-c58c-4677-b010-05865472b0fa" providerId="ADAL" clId="{CFE0B8E8-0552-400F-A4C6-92F29FD6BB38}" dt="2021-02-01T18:13:33.335" v="2265" actId="2696"/>
        <pc:sldMkLst>
          <pc:docMk/>
          <pc:sldMk cId="2301758273" sldId="706"/>
        </pc:sldMkLst>
        <pc:spChg chg="del mod">
          <ac:chgData name="Jacob Wasilkowski" userId="95d0d156-c58c-4677-b010-05865472b0fa" providerId="ADAL" clId="{CFE0B8E8-0552-400F-A4C6-92F29FD6BB38}" dt="2021-02-01T18:13:29.665" v="2263" actId="478"/>
          <ac:spMkLst>
            <pc:docMk/>
            <pc:sldMk cId="2301758273" sldId="706"/>
            <ac:spMk id="4" creationId="{CB053870-B6DA-4B72-9630-914225C3FED2}"/>
          </ac:spMkLst>
        </pc:spChg>
      </pc:sldChg>
      <pc:sldChg chg="addSp delSp modSp add">
        <pc:chgData name="Jacob Wasilkowski" userId="95d0d156-c58c-4677-b010-05865472b0fa" providerId="ADAL" clId="{CFE0B8E8-0552-400F-A4C6-92F29FD6BB38}" dt="2021-02-10T17:30:03.777" v="5214" actId="478"/>
        <pc:sldMkLst>
          <pc:docMk/>
          <pc:sldMk cId="3272025731" sldId="707"/>
        </pc:sldMkLst>
        <pc:spChg chg="mod">
          <ac:chgData name="Jacob Wasilkowski" userId="95d0d156-c58c-4677-b010-05865472b0fa" providerId="ADAL" clId="{CFE0B8E8-0552-400F-A4C6-92F29FD6BB38}" dt="2021-02-01T19:47:24.732" v="4055" actId="20577"/>
          <ac:spMkLst>
            <pc:docMk/>
            <pc:sldMk cId="3272025731" sldId="707"/>
            <ac:spMk id="50" creationId="{E2517549-8406-E740-85E7-49B4C190C025}"/>
          </ac:spMkLst>
        </pc:spChg>
        <pc:spChg chg="del">
          <ac:chgData name="Jacob Wasilkowski" userId="95d0d156-c58c-4677-b010-05865472b0fa" providerId="ADAL" clId="{CFE0B8E8-0552-400F-A4C6-92F29FD6BB38}" dt="2021-02-10T17:30:03.777" v="5214" actId="478"/>
          <ac:spMkLst>
            <pc:docMk/>
            <pc:sldMk cId="3272025731" sldId="707"/>
            <ac:spMk id="51" creationId="{BDF2E0C8-5BEB-B741-B50C-320A568645F2}"/>
          </ac:spMkLst>
        </pc:spChg>
        <pc:picChg chg="add mod">
          <ac:chgData name="Jacob Wasilkowski" userId="95d0d156-c58c-4677-b010-05865472b0fa" providerId="ADAL" clId="{CFE0B8E8-0552-400F-A4C6-92F29FD6BB38}" dt="2021-02-01T19:40:55.196" v="3612" actId="1076"/>
          <ac:picMkLst>
            <pc:docMk/>
            <pc:sldMk cId="3272025731" sldId="707"/>
            <ac:picMk id="13" creationId="{B1DE14D9-0060-4BE9-9C14-F6C18F9E32FF}"/>
          </ac:picMkLst>
        </pc:picChg>
      </pc:sldChg>
      <pc:sldChg chg="delSp modSp add">
        <pc:chgData name="Jacob Wasilkowski" userId="95d0d156-c58c-4677-b010-05865472b0fa" providerId="ADAL" clId="{CFE0B8E8-0552-400F-A4C6-92F29FD6BB38}" dt="2021-02-10T17:30:10.146" v="5215" actId="478"/>
        <pc:sldMkLst>
          <pc:docMk/>
          <pc:sldMk cId="3576501185" sldId="708"/>
        </pc:sldMkLst>
        <pc:spChg chg="mod">
          <ac:chgData name="Jacob Wasilkowski" userId="95d0d156-c58c-4677-b010-05865472b0fa" providerId="ADAL" clId="{CFE0B8E8-0552-400F-A4C6-92F29FD6BB38}" dt="2021-02-04T15:43:20.984" v="4536" actId="6549"/>
          <ac:spMkLst>
            <pc:docMk/>
            <pc:sldMk cId="3576501185" sldId="708"/>
            <ac:spMk id="7" creationId="{E7B512FD-7F22-4E4A-A878-10706E926C95}"/>
          </ac:spMkLst>
        </pc:spChg>
        <pc:spChg chg="mod">
          <ac:chgData name="Jacob Wasilkowski" userId="95d0d156-c58c-4677-b010-05865472b0fa" providerId="ADAL" clId="{CFE0B8E8-0552-400F-A4C6-92F29FD6BB38}" dt="2021-02-01T19:43:15.118" v="3658" actId="20577"/>
          <ac:spMkLst>
            <pc:docMk/>
            <pc:sldMk cId="3576501185" sldId="708"/>
            <ac:spMk id="50" creationId="{E2517549-8406-E740-85E7-49B4C190C025}"/>
          </ac:spMkLst>
        </pc:spChg>
        <pc:spChg chg="del">
          <ac:chgData name="Jacob Wasilkowski" userId="95d0d156-c58c-4677-b010-05865472b0fa" providerId="ADAL" clId="{CFE0B8E8-0552-400F-A4C6-92F29FD6BB38}" dt="2021-02-10T17:30:10.146" v="5215" actId="478"/>
          <ac:spMkLst>
            <pc:docMk/>
            <pc:sldMk cId="3576501185" sldId="708"/>
            <ac:spMk id="51" creationId="{BDF2E0C8-5BEB-B741-B50C-320A568645F2}"/>
          </ac:spMkLst>
        </pc:spChg>
        <pc:picChg chg="del">
          <ac:chgData name="Jacob Wasilkowski" userId="95d0d156-c58c-4677-b010-05865472b0fa" providerId="ADAL" clId="{CFE0B8E8-0552-400F-A4C6-92F29FD6BB38}" dt="2021-02-01T19:43:00.429" v="3643" actId="478"/>
          <ac:picMkLst>
            <pc:docMk/>
            <pc:sldMk cId="3576501185" sldId="708"/>
            <ac:picMk id="13" creationId="{B1DE14D9-0060-4BE9-9C14-F6C18F9E32FF}"/>
          </ac:picMkLst>
        </pc:picChg>
      </pc:sldChg>
      <pc:sldChg chg="add">
        <pc:chgData name="Jacob Wasilkowski" userId="95d0d156-c58c-4677-b010-05865472b0fa" providerId="ADAL" clId="{CFE0B8E8-0552-400F-A4C6-92F29FD6BB38}" dt="2021-02-01T19:47:44.553" v="4056"/>
        <pc:sldMkLst>
          <pc:docMk/>
          <pc:sldMk cId="3433841190" sldId="709"/>
        </pc:sldMkLst>
      </pc:sldChg>
      <pc:sldChg chg="add">
        <pc:chgData name="Jacob Wasilkowski" userId="95d0d156-c58c-4677-b010-05865472b0fa" providerId="ADAL" clId="{CFE0B8E8-0552-400F-A4C6-92F29FD6BB38}" dt="2021-02-01T19:47:44.553" v="4056"/>
        <pc:sldMkLst>
          <pc:docMk/>
          <pc:sldMk cId="3160477186" sldId="710"/>
        </pc:sldMkLst>
      </pc:sldChg>
      <pc:sldChg chg="modSp modNotes">
        <pc:chgData name="Jacob Wasilkowski" userId="95d0d156-c58c-4677-b010-05865472b0fa" providerId="ADAL" clId="{CFE0B8E8-0552-400F-A4C6-92F29FD6BB38}" dt="2021-02-09T16:14:57.311" v="5153" actId="27636"/>
        <pc:sldMkLst>
          <pc:docMk/>
          <pc:sldMk cId="1154798695" sldId="711"/>
        </pc:sldMkLst>
        <pc:spChg chg="mod">
          <ac:chgData name="Jacob Wasilkowski" userId="95d0d156-c58c-4677-b010-05865472b0fa" providerId="ADAL" clId="{CFE0B8E8-0552-400F-A4C6-92F29FD6BB38}" dt="2021-02-04T21:28:02.584" v="4806" actId="1037"/>
          <ac:spMkLst>
            <pc:docMk/>
            <pc:sldMk cId="1154798695" sldId="711"/>
            <ac:spMk id="24" creationId="{91B7A67F-B902-784A-B05D-2E9BF1A8CCF6}"/>
          </ac:spMkLst>
        </pc:spChg>
      </pc:sldChg>
      <pc:sldChg chg="delSp modSp del ord">
        <pc:chgData name="Jacob Wasilkowski" userId="95d0d156-c58c-4677-b010-05865472b0fa" providerId="ADAL" clId="{CFE0B8E8-0552-400F-A4C6-92F29FD6BB38}" dt="2021-02-04T21:32:43.422" v="4864" actId="2696"/>
        <pc:sldMkLst>
          <pc:docMk/>
          <pc:sldMk cId="966545913" sldId="712"/>
        </pc:sldMkLst>
        <pc:spChg chg="mod">
          <ac:chgData name="Jacob Wasilkowski" userId="95d0d156-c58c-4677-b010-05865472b0fa" providerId="ADAL" clId="{CFE0B8E8-0552-400F-A4C6-92F29FD6BB38}" dt="2021-02-04T21:31:31.894" v="4844" actId="114"/>
          <ac:spMkLst>
            <pc:docMk/>
            <pc:sldMk cId="966545913" sldId="712"/>
            <ac:spMk id="6" creationId="{00000000-0000-0000-0000-000000000000}"/>
          </ac:spMkLst>
        </pc:spChg>
        <pc:grpChg chg="del">
          <ac:chgData name="Jacob Wasilkowski" userId="95d0d156-c58c-4677-b010-05865472b0fa" providerId="ADAL" clId="{CFE0B8E8-0552-400F-A4C6-92F29FD6BB38}" dt="2021-02-04T21:27:10.059" v="4755" actId="478"/>
          <ac:grpSpMkLst>
            <pc:docMk/>
            <pc:sldMk cId="966545913" sldId="712"/>
            <ac:grpSpMk id="9" creationId="{BBE5BAF9-222B-AC44-AAE1-5278C9C13BB0}"/>
          </ac:grpSpMkLst>
        </pc:grpChg>
      </pc:sldChg>
      <pc:sldChg chg="addSp delSp modSp add modNotesTx">
        <pc:chgData name="Jacob Wasilkowski" userId="95d0d156-c58c-4677-b010-05865472b0fa" providerId="ADAL" clId="{CFE0B8E8-0552-400F-A4C6-92F29FD6BB38}" dt="2021-02-10T17:28:22.662" v="5198" actId="20577"/>
        <pc:sldMkLst>
          <pc:docMk/>
          <pc:sldMk cId="3868514991" sldId="713"/>
        </pc:sldMkLst>
        <pc:spChg chg="mod">
          <ac:chgData name="Jacob Wasilkowski" userId="95d0d156-c58c-4677-b010-05865472b0fa" providerId="ADAL" clId="{CFE0B8E8-0552-400F-A4C6-92F29FD6BB38}" dt="2021-02-04T21:29:49.306" v="4836" actId="20577"/>
          <ac:spMkLst>
            <pc:docMk/>
            <pc:sldMk cId="3868514991" sldId="713"/>
            <ac:spMk id="5" creationId="{00000000-0000-0000-0000-000000000000}"/>
          </ac:spMkLst>
        </pc:spChg>
        <pc:spChg chg="mod">
          <ac:chgData name="Jacob Wasilkowski" userId="95d0d156-c58c-4677-b010-05865472b0fa" providerId="ADAL" clId="{CFE0B8E8-0552-400F-A4C6-92F29FD6BB38}" dt="2021-02-04T21:33:00.139" v="4865" actId="114"/>
          <ac:spMkLst>
            <pc:docMk/>
            <pc:sldMk cId="3868514991" sldId="713"/>
            <ac:spMk id="6" creationId="{00000000-0000-0000-0000-000000000000}"/>
          </ac:spMkLst>
        </pc:spChg>
        <pc:spChg chg="add del">
          <ac:chgData name="Jacob Wasilkowski" userId="95d0d156-c58c-4677-b010-05865472b0fa" providerId="ADAL" clId="{CFE0B8E8-0552-400F-A4C6-92F29FD6BB38}" dt="2021-02-04T21:29:32.140" v="4833"/>
          <ac:spMkLst>
            <pc:docMk/>
            <pc:sldMk cId="3868514991" sldId="713"/>
            <ac:spMk id="14" creationId="{451A5164-B61D-434B-BF21-D5E7FD3F22AE}"/>
          </ac:spMkLst>
        </pc:spChg>
        <pc:spChg chg="add del">
          <ac:chgData name="Jacob Wasilkowski" userId="95d0d156-c58c-4677-b010-05865472b0fa" providerId="ADAL" clId="{CFE0B8E8-0552-400F-A4C6-92F29FD6BB38}" dt="2021-02-04T21:29:32.140" v="4833"/>
          <ac:spMkLst>
            <pc:docMk/>
            <pc:sldMk cId="3868514991" sldId="713"/>
            <ac:spMk id="15" creationId="{4E1D0A85-205D-40F5-AF63-883550057A0E}"/>
          </ac:spMkLst>
        </pc:spChg>
        <pc:picChg chg="add del">
          <ac:chgData name="Jacob Wasilkowski" userId="95d0d156-c58c-4677-b010-05865472b0fa" providerId="ADAL" clId="{CFE0B8E8-0552-400F-A4C6-92F29FD6BB38}" dt="2021-02-04T21:29:32.592" v="4834"/>
          <ac:picMkLst>
            <pc:docMk/>
            <pc:sldMk cId="3868514991" sldId="713"/>
            <ac:picMk id="13" creationId="{C6DD2200-81CE-43F6-A92D-738D668AF71F}"/>
          </ac:picMkLst>
        </pc:picChg>
        <pc:picChg chg="add">
          <ac:chgData name="Jacob Wasilkowski" userId="95d0d156-c58c-4677-b010-05865472b0fa" providerId="ADAL" clId="{CFE0B8E8-0552-400F-A4C6-92F29FD6BB38}" dt="2021-02-04T21:29:39.515" v="4835"/>
          <ac:picMkLst>
            <pc:docMk/>
            <pc:sldMk cId="3868514991" sldId="713"/>
            <ac:picMk id="16" creationId="{962C805D-62E0-4D45-97C5-9CEAA96C7464}"/>
          </ac:picMkLst>
        </pc:picChg>
      </pc:sldChg>
      <pc:sldChg chg="add del">
        <pc:chgData name="Jacob Wasilkowski" userId="95d0d156-c58c-4677-b010-05865472b0fa" providerId="ADAL" clId="{CFE0B8E8-0552-400F-A4C6-92F29FD6BB38}" dt="2021-02-04T21:28:46.796" v="4829" actId="2696"/>
        <pc:sldMkLst>
          <pc:docMk/>
          <pc:sldMk cId="4028369210" sldId="713"/>
        </pc:sldMkLst>
      </pc:sldChg>
      <pc:sldChg chg="addSp delSp modSp add ord">
        <pc:chgData name="Jacob Wasilkowski" userId="95d0d156-c58c-4677-b010-05865472b0fa" providerId="ADAL" clId="{CFE0B8E8-0552-400F-A4C6-92F29FD6BB38}" dt="2021-02-04T21:32:36.906" v="4863" actId="1035"/>
        <pc:sldMkLst>
          <pc:docMk/>
          <pc:sldMk cId="3035614833" sldId="714"/>
        </pc:sldMkLst>
        <pc:spChg chg="mod">
          <ac:chgData name="Jacob Wasilkowski" userId="95d0d156-c58c-4677-b010-05865472b0fa" providerId="ADAL" clId="{CFE0B8E8-0552-400F-A4C6-92F29FD6BB38}" dt="2021-02-04T21:32:26.986" v="4856"/>
          <ac:spMkLst>
            <pc:docMk/>
            <pc:sldMk cId="3035614833" sldId="714"/>
            <ac:spMk id="6" creationId="{00000000-0000-0000-0000-000000000000}"/>
          </ac:spMkLst>
        </pc:spChg>
        <pc:spChg chg="add del">
          <ac:chgData name="Jacob Wasilkowski" userId="95d0d156-c58c-4677-b010-05865472b0fa" providerId="ADAL" clId="{CFE0B8E8-0552-400F-A4C6-92F29FD6BB38}" dt="2021-02-04T21:32:08.764" v="4855"/>
          <ac:spMkLst>
            <pc:docMk/>
            <pc:sldMk cId="3035614833" sldId="714"/>
            <ac:spMk id="34" creationId="{D957DF54-02A6-D145-B7C5-A2A517C399B8}"/>
          </ac:spMkLst>
        </pc:spChg>
        <pc:picChg chg="add del">
          <ac:chgData name="Jacob Wasilkowski" userId="95d0d156-c58c-4677-b010-05865472b0fa" providerId="ADAL" clId="{CFE0B8E8-0552-400F-A4C6-92F29FD6BB38}" dt="2021-02-04T21:32:02.129" v="4850"/>
          <ac:picMkLst>
            <pc:docMk/>
            <pc:sldMk cId="3035614833" sldId="714"/>
            <ac:picMk id="14" creationId="{AA53ADE8-F2A5-46CA-B790-58531EA0AB4A}"/>
          </ac:picMkLst>
        </pc:picChg>
        <pc:picChg chg="add del">
          <ac:chgData name="Jacob Wasilkowski" userId="95d0d156-c58c-4677-b010-05865472b0fa" providerId="ADAL" clId="{CFE0B8E8-0552-400F-A4C6-92F29FD6BB38}" dt="2021-02-04T21:32:06.211" v="4854"/>
          <ac:picMkLst>
            <pc:docMk/>
            <pc:sldMk cId="3035614833" sldId="714"/>
            <ac:picMk id="15" creationId="{65E47D46-22B9-442B-976D-29B3F54C88E8}"/>
          </ac:picMkLst>
        </pc:picChg>
        <pc:picChg chg="del">
          <ac:chgData name="Jacob Wasilkowski" userId="95d0d156-c58c-4677-b010-05865472b0fa" providerId="ADAL" clId="{CFE0B8E8-0552-400F-A4C6-92F29FD6BB38}" dt="2021-02-04T21:31:53.080" v="4848" actId="478"/>
          <ac:picMkLst>
            <pc:docMk/>
            <pc:sldMk cId="3035614833" sldId="714"/>
            <ac:picMk id="16" creationId="{962C805D-62E0-4D45-97C5-9CEAA96C7464}"/>
          </ac:picMkLst>
        </pc:picChg>
        <pc:picChg chg="add del">
          <ac:chgData name="Jacob Wasilkowski" userId="95d0d156-c58c-4677-b010-05865472b0fa" providerId="ADAL" clId="{CFE0B8E8-0552-400F-A4C6-92F29FD6BB38}" dt="2021-02-04T21:32:05.879" v="4853"/>
          <ac:picMkLst>
            <pc:docMk/>
            <pc:sldMk cId="3035614833" sldId="714"/>
            <ac:picMk id="17" creationId="{531BD5FB-8D02-49D8-9EF7-9701338B6079}"/>
          </ac:picMkLst>
        </pc:picChg>
        <pc:picChg chg="add">
          <ac:chgData name="Jacob Wasilkowski" userId="95d0d156-c58c-4677-b010-05865472b0fa" providerId="ADAL" clId="{CFE0B8E8-0552-400F-A4C6-92F29FD6BB38}" dt="2021-02-04T21:32:08.764" v="4855"/>
          <ac:picMkLst>
            <pc:docMk/>
            <pc:sldMk cId="3035614833" sldId="714"/>
            <ac:picMk id="18" creationId="{46E7410C-F8EF-43F6-ABEF-134ABEA150DF}"/>
          </ac:picMkLst>
        </pc:picChg>
        <pc:picChg chg="add mod">
          <ac:chgData name="Jacob Wasilkowski" userId="95d0d156-c58c-4677-b010-05865472b0fa" providerId="ADAL" clId="{CFE0B8E8-0552-400F-A4C6-92F29FD6BB38}" dt="2021-02-04T21:32:36.906" v="4863" actId="1035"/>
          <ac:picMkLst>
            <pc:docMk/>
            <pc:sldMk cId="3035614833" sldId="714"/>
            <ac:picMk id="19" creationId="{01A6F344-0AD4-4154-B036-AF17EB7014B1}"/>
          </ac:picMkLst>
        </pc:picChg>
      </pc:sldChg>
      <pc:sldChg chg="addSp delSp modSp add modNotesTx">
        <pc:chgData name="Jacob Wasilkowski" userId="95d0d156-c58c-4677-b010-05865472b0fa" providerId="ADAL" clId="{CFE0B8E8-0552-400F-A4C6-92F29FD6BB38}" dt="2021-02-10T17:28:32.435" v="5202" actId="20577"/>
        <pc:sldMkLst>
          <pc:docMk/>
          <pc:sldMk cId="2905489971" sldId="715"/>
        </pc:sldMkLst>
        <pc:spChg chg="mod">
          <ac:chgData name="Jacob Wasilkowski" userId="95d0d156-c58c-4677-b010-05865472b0fa" providerId="ADAL" clId="{CFE0B8E8-0552-400F-A4C6-92F29FD6BB38}" dt="2021-02-09T16:13:50.712" v="5141" actId="20577"/>
          <ac:spMkLst>
            <pc:docMk/>
            <pc:sldMk cId="2905489971" sldId="715"/>
            <ac:spMk id="6" creationId="{00000000-0000-0000-0000-000000000000}"/>
          </ac:spMkLst>
        </pc:spChg>
        <pc:spChg chg="add del mod">
          <ac:chgData name="Jacob Wasilkowski" userId="95d0d156-c58c-4677-b010-05865472b0fa" providerId="ADAL" clId="{CFE0B8E8-0552-400F-A4C6-92F29FD6BB38}" dt="2021-02-09T16:15:11.921" v="5161"/>
          <ac:spMkLst>
            <pc:docMk/>
            <pc:sldMk cId="2905489971" sldId="715"/>
            <ac:spMk id="10" creationId="{321A1305-4F5B-4C5C-90C6-1FF871D35AB5}"/>
          </ac:spMkLst>
        </pc:spChg>
        <pc:spChg chg="del">
          <ac:chgData name="Jacob Wasilkowski" userId="95d0d156-c58c-4677-b010-05865472b0fa" providerId="ADAL" clId="{CFE0B8E8-0552-400F-A4C6-92F29FD6BB38}" dt="2021-02-04T21:33:42.379" v="4872"/>
          <ac:spMkLst>
            <pc:docMk/>
            <pc:sldMk cId="2905489971" sldId="715"/>
            <ac:spMk id="34" creationId="{D957DF54-02A6-D145-B7C5-A2A517C399B8}"/>
          </ac:spMkLst>
        </pc:spChg>
        <pc:picChg chg="add del mod ord">
          <ac:chgData name="Jacob Wasilkowski" userId="95d0d156-c58c-4677-b010-05865472b0fa" providerId="ADAL" clId="{CFE0B8E8-0552-400F-A4C6-92F29FD6BB38}" dt="2021-02-09T16:15:10.822" v="5160"/>
          <ac:picMkLst>
            <pc:docMk/>
            <pc:sldMk cId="2905489971" sldId="715"/>
            <ac:picMk id="9" creationId="{177572C3-8D0E-4CB3-A579-9B8468AA7935}"/>
          </ac:picMkLst>
        </pc:picChg>
        <pc:picChg chg="add del">
          <ac:chgData name="Jacob Wasilkowski" userId="95d0d156-c58c-4677-b010-05865472b0fa" providerId="ADAL" clId="{CFE0B8E8-0552-400F-A4C6-92F29FD6BB38}" dt="2021-02-04T21:33:39.728" v="4869"/>
          <ac:picMkLst>
            <pc:docMk/>
            <pc:sldMk cId="2905489971" sldId="715"/>
            <ac:picMk id="14" creationId="{EE472632-9AA1-49C0-BD4C-C4B805B0374E}"/>
          </ac:picMkLst>
        </pc:picChg>
        <pc:picChg chg="add del">
          <ac:chgData name="Jacob Wasilkowski" userId="95d0d156-c58c-4677-b010-05865472b0fa" providerId="ADAL" clId="{CFE0B8E8-0552-400F-A4C6-92F29FD6BB38}" dt="2021-02-04T21:33:41.567" v="4871"/>
          <ac:picMkLst>
            <pc:docMk/>
            <pc:sldMk cId="2905489971" sldId="715"/>
            <ac:picMk id="15" creationId="{6D4B6B2F-5E7D-42E2-8CE3-64BF3AB096CC}"/>
          </ac:picMkLst>
        </pc:picChg>
        <pc:picChg chg="del">
          <ac:chgData name="Jacob Wasilkowski" userId="95d0d156-c58c-4677-b010-05865472b0fa" providerId="ADAL" clId="{CFE0B8E8-0552-400F-A4C6-92F29FD6BB38}" dt="2021-02-04T21:33:37.781" v="4867" actId="478"/>
          <ac:picMkLst>
            <pc:docMk/>
            <pc:sldMk cId="2905489971" sldId="715"/>
            <ac:picMk id="16" creationId="{962C805D-62E0-4D45-97C5-9CEAA96C7464}"/>
          </ac:picMkLst>
        </pc:picChg>
        <pc:picChg chg="add del">
          <ac:chgData name="Jacob Wasilkowski" userId="95d0d156-c58c-4677-b010-05865472b0fa" providerId="ADAL" clId="{CFE0B8E8-0552-400F-A4C6-92F29FD6BB38}" dt="2021-02-09T16:14:57.233" v="5152" actId="478"/>
          <ac:picMkLst>
            <pc:docMk/>
            <pc:sldMk cId="2905489971" sldId="715"/>
            <ac:picMk id="17" creationId="{00994D1F-2A86-4B43-9B58-C603449AC327}"/>
          </ac:picMkLst>
        </pc:picChg>
        <pc:picChg chg="add mod">
          <ac:chgData name="Jacob Wasilkowski" userId="95d0d156-c58c-4677-b010-05865472b0fa" providerId="ADAL" clId="{CFE0B8E8-0552-400F-A4C6-92F29FD6BB38}" dt="2021-02-04T21:34:11.513" v="4881" actId="1035"/>
          <ac:picMkLst>
            <pc:docMk/>
            <pc:sldMk cId="2905489971" sldId="715"/>
            <ac:picMk id="18" creationId="{9F27EE53-2745-442F-A00E-8B90E2B9C9A3}"/>
          </ac:picMkLst>
        </pc:picChg>
        <pc:picChg chg="add mod">
          <ac:chgData name="Jacob Wasilkowski" userId="95d0d156-c58c-4677-b010-05865472b0fa" providerId="ADAL" clId="{CFE0B8E8-0552-400F-A4C6-92F29FD6BB38}" dt="2021-02-09T16:15:11.921" v="5161"/>
          <ac:picMkLst>
            <pc:docMk/>
            <pc:sldMk cId="2905489971" sldId="715"/>
            <ac:picMk id="19" creationId="{F23B98AC-E240-44EB-9C7C-B305F39F0BB4}"/>
          </ac:picMkLst>
        </pc:picChg>
      </pc:sldChg>
      <pc:sldChg chg="addSp delSp modSp add del ord">
        <pc:chgData name="Jacob Wasilkowski" userId="95d0d156-c58c-4677-b010-05865472b0fa" providerId="ADAL" clId="{CFE0B8E8-0552-400F-A4C6-92F29FD6BB38}" dt="2021-02-10T17:27:45.921" v="5192" actId="2696"/>
        <pc:sldMkLst>
          <pc:docMk/>
          <pc:sldMk cId="2617514017" sldId="716"/>
        </pc:sldMkLst>
        <pc:spChg chg="add del">
          <ac:chgData name="Jacob Wasilkowski" userId="95d0d156-c58c-4677-b010-05865472b0fa" providerId="ADAL" clId="{CFE0B8E8-0552-400F-A4C6-92F29FD6BB38}" dt="2021-02-04T22:00:56.714" v="4916"/>
          <ac:spMkLst>
            <pc:docMk/>
            <pc:sldMk cId="2617514017" sldId="716"/>
            <ac:spMk id="4" creationId="{4AB55A4B-7596-48CB-923E-D8B83C80E262}"/>
          </ac:spMkLst>
        </pc:spChg>
        <pc:spChg chg="del mod">
          <ac:chgData name="Jacob Wasilkowski" userId="95d0d156-c58c-4677-b010-05865472b0fa" providerId="ADAL" clId="{CFE0B8E8-0552-400F-A4C6-92F29FD6BB38}" dt="2021-02-04T22:01:53.786" v="4944"/>
          <ac:spMkLst>
            <pc:docMk/>
            <pc:sldMk cId="2617514017" sldId="716"/>
            <ac:spMk id="7" creationId="{E7B512FD-7F22-4E4A-A878-10706E926C95}"/>
          </ac:spMkLst>
        </pc:spChg>
        <pc:spChg chg="add del">
          <ac:chgData name="Jacob Wasilkowski" userId="95d0d156-c58c-4677-b010-05865472b0fa" providerId="ADAL" clId="{CFE0B8E8-0552-400F-A4C6-92F29FD6BB38}" dt="2021-02-04T22:02:43.217" v="4953"/>
          <ac:spMkLst>
            <pc:docMk/>
            <pc:sldMk cId="2617514017" sldId="716"/>
            <ac:spMk id="11" creationId="{EC57CA9E-E44D-4B2A-BC95-837B7749ADCE}"/>
          </ac:spMkLst>
        </pc:spChg>
        <pc:spChg chg="add mod">
          <ac:chgData name="Jacob Wasilkowski" userId="95d0d156-c58c-4677-b010-05865472b0fa" providerId="ADAL" clId="{CFE0B8E8-0552-400F-A4C6-92F29FD6BB38}" dt="2021-02-10T17:25:36.441" v="5190" actId="20577"/>
          <ac:spMkLst>
            <pc:docMk/>
            <pc:sldMk cId="2617514017" sldId="716"/>
            <ac:spMk id="13" creationId="{2EF0603E-7894-4384-AC9A-548786E9B62F}"/>
          </ac:spMkLst>
        </pc:spChg>
        <pc:spChg chg="mod">
          <ac:chgData name="Jacob Wasilkowski" userId="95d0d156-c58c-4677-b010-05865472b0fa" providerId="ADAL" clId="{CFE0B8E8-0552-400F-A4C6-92F29FD6BB38}" dt="2021-02-04T22:07:17.141" v="5101" actId="20577"/>
          <ac:spMkLst>
            <pc:docMk/>
            <pc:sldMk cId="2617514017" sldId="716"/>
            <ac:spMk id="50" creationId="{E2517549-8406-E740-85E7-49B4C190C025}"/>
          </ac:spMkLst>
        </pc:spChg>
        <pc:graphicFrameChg chg="add del mod">
          <ac:chgData name="Jacob Wasilkowski" userId="95d0d156-c58c-4677-b010-05865472b0fa" providerId="ADAL" clId="{CFE0B8E8-0552-400F-A4C6-92F29FD6BB38}" dt="2021-02-04T22:01:41.514" v="4943"/>
          <ac:graphicFrameMkLst>
            <pc:docMk/>
            <pc:sldMk cId="2617514017" sldId="716"/>
            <ac:graphicFrameMk id="5" creationId="{CD3A8D9A-0740-42CF-A6A3-2D396BDADABD}"/>
          </ac:graphicFrameMkLst>
        </pc:graphicFrameChg>
        <pc:graphicFrameChg chg="add del mod">
          <ac:chgData name="Jacob Wasilkowski" userId="95d0d156-c58c-4677-b010-05865472b0fa" providerId="ADAL" clId="{CFE0B8E8-0552-400F-A4C6-92F29FD6BB38}" dt="2021-02-04T22:01:41.140" v="4942"/>
          <ac:graphicFrameMkLst>
            <pc:docMk/>
            <pc:sldMk cId="2617514017" sldId="716"/>
            <ac:graphicFrameMk id="6" creationId="{2B98ADAF-7FEF-4D8F-B5F7-15312EEBDBBC}"/>
          </ac:graphicFrameMkLst>
        </pc:graphicFrameChg>
        <pc:picChg chg="add del mod">
          <ac:chgData name="Jacob Wasilkowski" userId="95d0d156-c58c-4677-b010-05865472b0fa" providerId="ADAL" clId="{CFE0B8E8-0552-400F-A4C6-92F29FD6BB38}" dt="2021-02-04T22:02:53.558" v="4973" actId="478"/>
          <ac:picMkLst>
            <pc:docMk/>
            <pc:sldMk cId="2617514017" sldId="716"/>
            <ac:picMk id="9" creationId="{60B19395-E0FE-486E-9759-966C97CEA2AC}"/>
          </ac:picMkLst>
        </pc:picChg>
        <pc:picChg chg="add del mod">
          <ac:chgData name="Jacob Wasilkowski" userId="95d0d156-c58c-4677-b010-05865472b0fa" providerId="ADAL" clId="{CFE0B8E8-0552-400F-A4C6-92F29FD6BB38}" dt="2021-02-04T22:03:04.667" v="4975" actId="478"/>
          <ac:picMkLst>
            <pc:docMk/>
            <pc:sldMk cId="2617514017" sldId="716"/>
            <ac:picMk id="10" creationId="{0128648B-1866-4F06-A219-F1427DB05107}"/>
          </ac:picMkLst>
        </pc:picChg>
        <pc:picChg chg="add del">
          <ac:chgData name="Jacob Wasilkowski" userId="95d0d156-c58c-4677-b010-05865472b0fa" providerId="ADAL" clId="{CFE0B8E8-0552-400F-A4C6-92F29FD6BB38}" dt="2021-02-04T22:03:04.667" v="4975" actId="478"/>
          <ac:picMkLst>
            <pc:docMk/>
            <pc:sldMk cId="2617514017" sldId="716"/>
            <ac:picMk id="14" creationId="{D95318F7-1566-4791-8168-0226C193808E}"/>
          </ac:picMkLst>
        </pc:picChg>
      </pc:sldChg>
      <pc:sldChg chg="add del">
        <pc:chgData name="Jacob Wasilkowski" userId="95d0d156-c58c-4677-b010-05865472b0fa" providerId="ADAL" clId="{CFE0B8E8-0552-400F-A4C6-92F29FD6BB38}" dt="2021-02-04T22:00:41.349" v="4912"/>
        <pc:sldMkLst>
          <pc:docMk/>
          <pc:sldMk cId="472499928" sldId="717"/>
        </pc:sldMkLst>
      </pc:sldChg>
      <pc:sldChg chg="del">
        <pc:chgData name="Jacob Wasilkowski" userId="95d0d156-c58c-4677-b010-05865472b0fa" providerId="ADAL" clId="{CFE0B8E8-0552-400F-A4C6-92F29FD6BB38}" dt="2021-02-10T17:28:43.179" v="5205" actId="2696"/>
        <pc:sldMkLst>
          <pc:docMk/>
          <pc:sldMk cId="3239278867" sldId="717"/>
        </pc:sldMkLst>
      </pc:sldChg>
      <pc:sldChg chg="modNotesTx">
        <pc:chgData name="Jacob Wasilkowski" userId="95d0d156-c58c-4677-b010-05865472b0fa" providerId="ADAL" clId="{CFE0B8E8-0552-400F-A4C6-92F29FD6BB38}" dt="2021-02-10T17:28:54.499" v="5210" actId="113"/>
        <pc:sldMkLst>
          <pc:docMk/>
          <pc:sldMk cId="2250196773" sldId="720"/>
        </pc:sldMkLst>
      </pc:sldChg>
      <pc:sldChg chg="modNotesTx">
        <pc:chgData name="Jacob Wasilkowski" userId="95d0d156-c58c-4677-b010-05865472b0fa" providerId="ADAL" clId="{CFE0B8E8-0552-400F-A4C6-92F29FD6BB38}" dt="2021-02-10T17:28:30.182" v="5201" actId="20577"/>
        <pc:sldMkLst>
          <pc:docMk/>
          <pc:sldMk cId="3995824063" sldId="723"/>
        </pc:sldMkLst>
      </pc:sldChg>
      <pc:sldChg chg="modNotesTx">
        <pc:chgData name="Jacob Wasilkowski" userId="95d0d156-c58c-4677-b010-05865472b0fa" providerId="ADAL" clId="{CFE0B8E8-0552-400F-A4C6-92F29FD6BB38}" dt="2021-02-10T17:28:27.929" v="5200" actId="20577"/>
        <pc:sldMkLst>
          <pc:docMk/>
          <pc:sldMk cId="3037490834" sldId="724"/>
        </pc:sldMkLst>
      </pc:sldChg>
      <pc:sldChg chg="del">
        <pc:chgData name="Jacob Wasilkowski" userId="95d0d156-c58c-4677-b010-05865472b0fa" providerId="ADAL" clId="{CFE0B8E8-0552-400F-A4C6-92F29FD6BB38}" dt="2021-02-10T17:28:43.189" v="5206" actId="2696"/>
        <pc:sldMkLst>
          <pc:docMk/>
          <pc:sldMk cId="2579096251" sldId="725"/>
        </pc:sldMkLst>
      </pc:sldChg>
    </pc:docChg>
  </pc:docChgLst>
  <pc:docChgLst>
    <pc:chgData name="Sean McGee" userId="S::smcgee_esriuk.com#ext#@esriis.onmicrosoft.com::e29ca064-9051-4a26-bf6c-3dcb763c5b2b" providerId="AD" clId="Web-{775E1871-FF70-6F4F-3A85-97A86A18D844}"/>
    <pc:docChg chg="modSld">
      <pc:chgData name="Sean McGee" userId="S::smcgee_esriuk.com#ext#@esriis.onmicrosoft.com::e29ca064-9051-4a26-bf6c-3dcb763c5b2b" providerId="AD" clId="Web-{775E1871-FF70-6F4F-3A85-97A86A18D844}" dt="2021-01-25T09:26:26.163" v="6"/>
      <pc:docMkLst>
        <pc:docMk/>
      </pc:docMkLst>
      <pc:sldChg chg="addCm modNotes">
        <pc:chgData name="Sean McGee" userId="S::smcgee_esriuk.com#ext#@esriis.onmicrosoft.com::e29ca064-9051-4a26-bf6c-3dcb763c5b2b" providerId="AD" clId="Web-{775E1871-FF70-6F4F-3A85-97A86A18D844}" dt="2021-01-25T09:26:26.163" v="6"/>
        <pc:sldMkLst>
          <pc:docMk/>
          <pc:sldMk cId="3166483440" sldId="700"/>
        </pc:sldMkLst>
      </pc:sldChg>
    </pc:docChg>
  </pc:docChgLst>
  <pc:docChgLst>
    <pc:chgData name="Sean McGee" userId="S::smcgee_esriuk.com#ext#@esriis.onmicrosoft.com::e29ca064-9051-4a26-bf6c-3dcb763c5b2b" providerId="AD" clId="Web-{139306D4-D7E8-4A2E-8610-3F08CE285383}"/>
    <pc:docChg chg="addSld modSld modSection">
      <pc:chgData name="Sean McGee" userId="S::smcgee_esriuk.com#ext#@esriis.onmicrosoft.com::e29ca064-9051-4a26-bf6c-3dcb763c5b2b" providerId="AD" clId="Web-{139306D4-D7E8-4A2E-8610-3F08CE285383}" dt="2021-01-14T16:24:31.410" v="10"/>
      <pc:docMkLst>
        <pc:docMk/>
      </pc:docMkLst>
      <pc:sldChg chg="addSp delSp modSp new mod modShow modNotes">
        <pc:chgData name="Sean McGee" userId="S::smcgee_esriuk.com#ext#@esriis.onmicrosoft.com::e29ca064-9051-4a26-bf6c-3dcb763c5b2b" providerId="AD" clId="Web-{139306D4-D7E8-4A2E-8610-3F08CE285383}" dt="2021-01-14T16:24:31.410" v="10"/>
        <pc:sldMkLst>
          <pc:docMk/>
          <pc:sldMk cId="3166483440" sldId="700"/>
        </pc:sldMkLst>
        <pc:spChg chg="del">
          <ac:chgData name="Sean McGee" userId="S::smcgee_esriuk.com#ext#@esriis.onmicrosoft.com::e29ca064-9051-4a26-bf6c-3dcb763c5b2b" providerId="AD" clId="Web-{139306D4-D7E8-4A2E-8610-3F08CE285383}" dt="2021-01-14T16:23:57.673" v="3"/>
          <ac:spMkLst>
            <pc:docMk/>
            <pc:sldMk cId="3166483440" sldId="700"/>
            <ac:spMk id="2" creationId="{74FDE6B9-8B02-4F98-B8CD-18687A702CBB}"/>
          </ac:spMkLst>
        </pc:spChg>
        <pc:spChg chg="del">
          <ac:chgData name="Sean McGee" userId="S::smcgee_esriuk.com#ext#@esriis.onmicrosoft.com::e29ca064-9051-4a26-bf6c-3dcb763c5b2b" providerId="AD" clId="Web-{139306D4-D7E8-4A2E-8610-3F08CE285383}" dt="2021-01-14T16:23:57.673" v="2"/>
          <ac:spMkLst>
            <pc:docMk/>
            <pc:sldMk cId="3166483440" sldId="700"/>
            <ac:spMk id="3" creationId="{D54D1C97-9AE7-449C-821E-97AB9FCE7A2F}"/>
          </ac:spMkLst>
        </pc:spChg>
        <pc:picChg chg="add mod">
          <ac:chgData name="Sean McGee" userId="S::smcgee_esriuk.com#ext#@esriis.onmicrosoft.com::e29ca064-9051-4a26-bf6c-3dcb763c5b2b" providerId="AD" clId="Web-{139306D4-D7E8-4A2E-8610-3F08CE285383}" dt="2021-01-14T16:24:17.831" v="9" actId="14100"/>
          <ac:picMkLst>
            <pc:docMk/>
            <pc:sldMk cId="3166483440" sldId="700"/>
            <ac:picMk id="4" creationId="{2E47A9A0-DEDE-4EAF-9329-468BFE1229C7}"/>
          </ac:picMkLst>
        </pc:picChg>
      </pc:sldChg>
    </pc:docChg>
  </pc:docChgLst>
  <pc:docChgLst>
    <pc:chgData name="Sean McGee" userId="e492dda3-4dd5-4e0b-9d05-f24cac056071" providerId="ADAL" clId="{74EB43B3-8380-4595-A13C-5BF2295D8459}"/>
    <pc:docChg chg="undo custSel addSld delSld modSld sldOrd modSection">
      <pc:chgData name="Sean McGee" userId="e492dda3-4dd5-4e0b-9d05-f24cac056071" providerId="ADAL" clId="{74EB43B3-8380-4595-A13C-5BF2295D8459}" dt="2021-02-09T19:04:27.560" v="5284" actId="478"/>
      <pc:docMkLst>
        <pc:docMk/>
      </pc:docMkLst>
      <pc:sldChg chg="addSp delSp modSp mod ord modNotes modNotesTx">
        <pc:chgData name="Sean McGee" userId="e492dda3-4dd5-4e0b-9d05-f24cac056071" providerId="ADAL" clId="{74EB43B3-8380-4595-A13C-5BF2295D8459}" dt="2021-02-09T18:01:07.582" v="5275"/>
        <pc:sldMkLst>
          <pc:docMk/>
          <pc:sldMk cId="1496020719" sldId="588"/>
        </pc:sldMkLst>
        <pc:spChg chg="mod">
          <ac:chgData name="Sean McGee" userId="e492dda3-4dd5-4e0b-9d05-f24cac056071" providerId="ADAL" clId="{74EB43B3-8380-4595-A13C-5BF2295D8459}" dt="2021-02-09T17:59:00.823" v="5256" actId="313"/>
          <ac:spMkLst>
            <pc:docMk/>
            <pc:sldMk cId="1496020719" sldId="588"/>
            <ac:spMk id="2" creationId="{816B0A39-F017-7E49-8450-75FB7414A614}"/>
          </ac:spMkLst>
        </pc:spChg>
        <pc:spChg chg="del">
          <ac:chgData name="Sean McGee" userId="e492dda3-4dd5-4e0b-9d05-f24cac056071" providerId="ADAL" clId="{74EB43B3-8380-4595-A13C-5BF2295D8459}" dt="2021-02-09T17:59:14.167" v="5260" actId="21"/>
          <ac:spMkLst>
            <pc:docMk/>
            <pc:sldMk cId="1496020719" sldId="588"/>
            <ac:spMk id="3" creationId="{3900A067-10B5-0740-9B8E-094820E2263C}"/>
          </ac:spMkLst>
        </pc:spChg>
        <pc:spChg chg="add del mod">
          <ac:chgData name="Sean McGee" userId="e492dda3-4dd5-4e0b-9d05-f24cac056071" providerId="ADAL" clId="{74EB43B3-8380-4595-A13C-5BF2295D8459}" dt="2021-02-09T17:59:15.607" v="5261" actId="21"/>
          <ac:spMkLst>
            <pc:docMk/>
            <pc:sldMk cId="1496020719" sldId="588"/>
            <ac:spMk id="13" creationId="{EFB660D1-8E75-40C4-AB6D-1CF31A3191A1}"/>
          </ac:spMkLst>
        </pc:spChg>
        <pc:picChg chg="add mod">
          <ac:chgData name="Sean McGee" userId="e492dda3-4dd5-4e0b-9d05-f24cac056071" providerId="ADAL" clId="{74EB43B3-8380-4595-A13C-5BF2295D8459}" dt="2021-02-09T17:59:37.993" v="5267" actId="1076"/>
          <ac:picMkLst>
            <pc:docMk/>
            <pc:sldMk cId="1496020719" sldId="588"/>
            <ac:picMk id="16" creationId="{F0BCEBF4-23E0-4018-9B0B-07F14F8CE225}"/>
          </ac:picMkLst>
        </pc:picChg>
      </pc:sldChg>
      <pc:sldChg chg="addSp delSp modSp del mod ord modNotesTx">
        <pc:chgData name="Sean McGee" userId="e492dda3-4dd5-4e0b-9d05-f24cac056071" providerId="ADAL" clId="{74EB43B3-8380-4595-A13C-5BF2295D8459}" dt="2021-02-08T16:13:05.339" v="1322" actId="2696"/>
        <pc:sldMkLst>
          <pc:docMk/>
          <pc:sldMk cId="1849590448" sldId="671"/>
        </pc:sldMkLst>
        <pc:spChg chg="mod">
          <ac:chgData name="Sean McGee" userId="e492dda3-4dd5-4e0b-9d05-f24cac056071" providerId="ADAL" clId="{74EB43B3-8380-4595-A13C-5BF2295D8459}" dt="2021-02-08T16:09:58.133" v="650" actId="20577"/>
          <ac:spMkLst>
            <pc:docMk/>
            <pc:sldMk cId="1849590448" sldId="671"/>
            <ac:spMk id="5" creationId="{00000000-0000-0000-0000-000000000000}"/>
          </ac:spMkLst>
        </pc:spChg>
        <pc:spChg chg="del">
          <ac:chgData name="Sean McGee" userId="e492dda3-4dd5-4e0b-9d05-f24cac056071" providerId="ADAL" clId="{74EB43B3-8380-4595-A13C-5BF2295D8459}" dt="2021-02-08T16:10:05.145" v="651" actId="21"/>
          <ac:spMkLst>
            <pc:docMk/>
            <pc:sldMk cId="1849590448" sldId="671"/>
            <ac:spMk id="6" creationId="{00000000-0000-0000-0000-000000000000}"/>
          </ac:spMkLst>
        </pc:spChg>
        <pc:spChg chg="add del mod">
          <ac:chgData name="Sean McGee" userId="e492dda3-4dd5-4e0b-9d05-f24cac056071" providerId="ADAL" clId="{74EB43B3-8380-4595-A13C-5BF2295D8459}" dt="2021-02-08T16:10:08.475" v="653" actId="21"/>
          <ac:spMkLst>
            <pc:docMk/>
            <pc:sldMk cId="1849590448" sldId="671"/>
            <ac:spMk id="9" creationId="{B29D594C-EFC3-40F4-91E2-7BFC179751E5}"/>
          </ac:spMkLst>
        </pc:spChg>
        <pc:spChg chg="add del mod">
          <ac:chgData name="Sean McGee" userId="e492dda3-4dd5-4e0b-9d05-f24cac056071" providerId="ADAL" clId="{74EB43B3-8380-4595-A13C-5BF2295D8459}" dt="2021-02-08T16:10:06.992" v="652" actId="21"/>
          <ac:spMkLst>
            <pc:docMk/>
            <pc:sldMk cId="1849590448" sldId="671"/>
            <ac:spMk id="14" creationId="{1D088E41-0712-489C-B3BA-D758461C246B}"/>
          </ac:spMkLst>
        </pc:spChg>
        <pc:spChg chg="del">
          <ac:chgData name="Sean McGee" userId="e492dda3-4dd5-4e0b-9d05-f24cac056071" providerId="ADAL" clId="{74EB43B3-8380-4595-A13C-5BF2295D8459}" dt="2021-02-08T16:12:47.282" v="1318" actId="21"/>
          <ac:spMkLst>
            <pc:docMk/>
            <pc:sldMk cId="1849590448" sldId="671"/>
            <ac:spMk id="34" creationId="{D957DF54-02A6-D145-B7C5-A2A517C399B8}"/>
          </ac:spMkLst>
        </pc:spChg>
        <pc:picChg chg="add del mod">
          <ac:chgData name="Sean McGee" userId="e492dda3-4dd5-4e0b-9d05-f24cac056071" providerId="ADAL" clId="{74EB43B3-8380-4595-A13C-5BF2295D8459}" dt="2021-02-08T16:12:47.282" v="1318" actId="21"/>
          <ac:picMkLst>
            <pc:docMk/>
            <pc:sldMk cId="1849590448" sldId="671"/>
            <ac:picMk id="13" creationId="{395AA1D9-5B88-4129-8E01-F9711D93B34B}"/>
          </ac:picMkLst>
        </pc:picChg>
      </pc:sldChg>
      <pc:sldChg chg="addSp delSp modSp mod delAnim modAnim modNotesTx">
        <pc:chgData name="Sean McGee" userId="e492dda3-4dd5-4e0b-9d05-f24cac056071" providerId="ADAL" clId="{74EB43B3-8380-4595-A13C-5BF2295D8459}" dt="2021-02-09T19:04:27.560" v="5284" actId="478"/>
        <pc:sldMkLst>
          <pc:docMk/>
          <pc:sldMk cId="477773119" sldId="698"/>
        </pc:sldMkLst>
        <pc:grpChg chg="mod">
          <ac:chgData name="Sean McGee" userId="e492dda3-4dd5-4e0b-9d05-f24cac056071" providerId="ADAL" clId="{74EB43B3-8380-4595-A13C-5BF2295D8459}" dt="2021-02-09T18:27:20.350" v="5283" actId="1076"/>
          <ac:grpSpMkLst>
            <pc:docMk/>
            <pc:sldMk cId="477773119" sldId="698"/>
            <ac:grpSpMk id="7" creationId="{CBD9E6D7-1E7E-314C-8AA9-3F4E883E6E94}"/>
          </ac:grpSpMkLst>
        </pc:grpChg>
        <pc:picChg chg="add del mod">
          <ac:chgData name="Sean McGee" userId="e492dda3-4dd5-4e0b-9d05-f24cac056071" providerId="ADAL" clId="{74EB43B3-8380-4595-A13C-5BF2295D8459}" dt="2021-02-09T19:04:27.560" v="5284" actId="478"/>
          <ac:picMkLst>
            <pc:docMk/>
            <pc:sldMk cId="477773119" sldId="698"/>
            <ac:picMk id="5" creationId="{1D7D86EA-1F1B-4462-8CF1-7724700F600E}"/>
          </ac:picMkLst>
        </pc:picChg>
        <pc:picChg chg="add del mod">
          <ac:chgData name="Sean McGee" userId="e492dda3-4dd5-4e0b-9d05-f24cac056071" providerId="ADAL" clId="{74EB43B3-8380-4595-A13C-5BF2295D8459}" dt="2021-02-09T18:27:00.025" v="5281" actId="478"/>
          <ac:picMkLst>
            <pc:docMk/>
            <pc:sldMk cId="477773119" sldId="698"/>
            <ac:picMk id="9" creationId="{C434D474-7AB9-49A5-A909-8EDBAB53BC51}"/>
          </ac:picMkLst>
        </pc:picChg>
      </pc:sldChg>
      <pc:sldChg chg="modSp mod">
        <pc:chgData name="Sean McGee" userId="e492dda3-4dd5-4e0b-9d05-f24cac056071" providerId="ADAL" clId="{74EB43B3-8380-4595-A13C-5BF2295D8459}" dt="2021-02-09T15:21:02.584" v="5043" actId="20577"/>
        <pc:sldMkLst>
          <pc:docMk/>
          <pc:sldMk cId="1416205375" sldId="701"/>
        </pc:sldMkLst>
        <pc:spChg chg="mod">
          <ac:chgData name="Sean McGee" userId="e492dda3-4dd5-4e0b-9d05-f24cac056071" providerId="ADAL" clId="{74EB43B3-8380-4595-A13C-5BF2295D8459}" dt="2021-02-09T15:21:02.584" v="5043" actId="20577"/>
          <ac:spMkLst>
            <pc:docMk/>
            <pc:sldMk cId="1416205375" sldId="701"/>
            <ac:spMk id="7" creationId="{E7B512FD-7F22-4E4A-A878-10706E926C95}"/>
          </ac:spMkLst>
        </pc:spChg>
      </pc:sldChg>
      <pc:sldChg chg="addSp delSp modSp mod delAnim modAnim">
        <pc:chgData name="Sean McGee" userId="e492dda3-4dd5-4e0b-9d05-f24cac056071" providerId="ADAL" clId="{74EB43B3-8380-4595-A13C-5BF2295D8459}" dt="2021-02-09T18:17:58.801" v="5279" actId="21"/>
        <pc:sldMkLst>
          <pc:docMk/>
          <pc:sldMk cId="864066843" sldId="702"/>
        </pc:sldMkLst>
        <pc:picChg chg="add del mod">
          <ac:chgData name="Sean McGee" userId="e492dda3-4dd5-4e0b-9d05-f24cac056071" providerId="ADAL" clId="{74EB43B3-8380-4595-A13C-5BF2295D8459}" dt="2021-02-09T18:17:58.801" v="5279" actId="21"/>
          <ac:picMkLst>
            <pc:docMk/>
            <pc:sldMk cId="864066843" sldId="702"/>
            <ac:picMk id="5" creationId="{9ED8F3D5-3878-46F5-B999-774B9E74C7E4}"/>
          </ac:picMkLst>
        </pc:picChg>
      </pc:sldChg>
      <pc:sldChg chg="addSp delSp modSp mod modNotes modNotesTx">
        <pc:chgData name="Sean McGee" userId="e492dda3-4dd5-4e0b-9d05-f24cac056071" providerId="ADAL" clId="{74EB43B3-8380-4595-A13C-5BF2295D8459}" dt="2021-02-09T15:55:57.891" v="5064" actId="1076"/>
        <pc:sldMkLst>
          <pc:docMk/>
          <pc:sldMk cId="2986759396" sldId="705"/>
        </pc:sldMkLst>
        <pc:spChg chg="del mod">
          <ac:chgData name="Sean McGee" userId="e492dda3-4dd5-4e0b-9d05-f24cac056071" providerId="ADAL" clId="{74EB43B3-8380-4595-A13C-5BF2295D8459}" dt="2021-02-08T16:08:52.725" v="585" actId="21"/>
          <ac:spMkLst>
            <pc:docMk/>
            <pc:sldMk cId="2986759396" sldId="705"/>
            <ac:spMk id="7" creationId="{E7B512FD-7F22-4E4A-A878-10706E926C95}"/>
          </ac:spMkLst>
        </pc:spChg>
        <pc:spChg chg="del">
          <ac:chgData name="Sean McGee" userId="e492dda3-4dd5-4e0b-9d05-f24cac056071" providerId="ADAL" clId="{74EB43B3-8380-4595-A13C-5BF2295D8459}" dt="2021-02-08T16:09:32.794" v="591" actId="21"/>
          <ac:spMkLst>
            <pc:docMk/>
            <pc:sldMk cId="2986759396" sldId="705"/>
            <ac:spMk id="9" creationId="{5427193B-7CE7-4D16-A14C-067B798B64AA}"/>
          </ac:spMkLst>
        </pc:spChg>
        <pc:spChg chg="add del mod">
          <ac:chgData name="Sean McGee" userId="e492dda3-4dd5-4e0b-9d05-f24cac056071" providerId="ADAL" clId="{74EB43B3-8380-4595-A13C-5BF2295D8459}" dt="2021-02-08T16:08:56.448" v="586" actId="21"/>
          <ac:spMkLst>
            <pc:docMk/>
            <pc:sldMk cId="2986759396" sldId="705"/>
            <ac:spMk id="10" creationId="{32B60B36-D68A-4209-89EE-8D8BE3405D0D}"/>
          </ac:spMkLst>
        </pc:spChg>
        <pc:spChg chg="add del">
          <ac:chgData name="Sean McGee" userId="e492dda3-4dd5-4e0b-9d05-f24cac056071" providerId="ADAL" clId="{74EB43B3-8380-4595-A13C-5BF2295D8459}" dt="2021-02-09T10:31:56.543" v="2465" actId="21"/>
          <ac:spMkLst>
            <pc:docMk/>
            <pc:sldMk cId="2986759396" sldId="705"/>
            <ac:spMk id="10" creationId="{92B1E067-9D1B-4DDF-97EC-D1772E7DAD21}"/>
          </ac:spMkLst>
        </pc:spChg>
        <pc:spChg chg="add mod">
          <ac:chgData name="Sean McGee" userId="e492dda3-4dd5-4e0b-9d05-f24cac056071" providerId="ADAL" clId="{74EB43B3-8380-4595-A13C-5BF2295D8459}" dt="2021-02-09T15:55:57.891" v="5064" actId="1076"/>
          <ac:spMkLst>
            <pc:docMk/>
            <pc:sldMk cId="2986759396" sldId="705"/>
            <ac:spMk id="11" creationId="{A6ED2DA5-638E-4ABA-AB2E-3D0B539398C4}"/>
          </ac:spMkLst>
        </pc:spChg>
        <pc:spChg chg="add del mod">
          <ac:chgData name="Sean McGee" userId="e492dda3-4dd5-4e0b-9d05-f24cac056071" providerId="ADAL" clId="{74EB43B3-8380-4595-A13C-5BF2295D8459}" dt="2021-02-09T10:31:55.018" v="2464" actId="21"/>
          <ac:spMkLst>
            <pc:docMk/>
            <pc:sldMk cId="2986759396" sldId="705"/>
            <ac:spMk id="18" creationId="{32C12AD9-F409-418B-8B82-E04B35D9370A}"/>
          </ac:spMkLst>
        </pc:spChg>
        <pc:spChg chg="add del mod">
          <ac:chgData name="Sean McGee" userId="e492dda3-4dd5-4e0b-9d05-f24cac056071" providerId="ADAL" clId="{74EB43B3-8380-4595-A13C-5BF2295D8459}" dt="2021-02-09T10:31:54.138" v="2463" actId="21"/>
          <ac:spMkLst>
            <pc:docMk/>
            <pc:sldMk cId="2986759396" sldId="705"/>
            <ac:spMk id="20" creationId="{BDC1D4D3-9BCC-47AE-A81A-A7C7E5B5C417}"/>
          </ac:spMkLst>
        </pc:spChg>
        <pc:spChg chg="add del mod">
          <ac:chgData name="Sean McGee" userId="e492dda3-4dd5-4e0b-9d05-f24cac056071" providerId="ADAL" clId="{74EB43B3-8380-4595-A13C-5BF2295D8459}" dt="2021-02-09T10:31:53.459" v="2462" actId="21"/>
          <ac:spMkLst>
            <pc:docMk/>
            <pc:sldMk cId="2986759396" sldId="705"/>
            <ac:spMk id="21" creationId="{FD82CCAF-EA0B-4B9C-8C57-BFB6A7EE63A2}"/>
          </ac:spMkLst>
        </pc:spChg>
        <pc:spChg chg="mod">
          <ac:chgData name="Sean McGee" userId="e492dda3-4dd5-4e0b-9d05-f24cac056071" providerId="ADAL" clId="{74EB43B3-8380-4595-A13C-5BF2295D8459}" dt="2021-02-09T13:48:25.926" v="4312" actId="20577"/>
          <ac:spMkLst>
            <pc:docMk/>
            <pc:sldMk cId="2986759396" sldId="705"/>
            <ac:spMk id="50" creationId="{E2517549-8406-E740-85E7-49B4C190C025}"/>
          </ac:spMkLst>
        </pc:spChg>
        <pc:grpChg chg="add del">
          <ac:chgData name="Sean McGee" userId="e492dda3-4dd5-4e0b-9d05-f24cac056071" providerId="ADAL" clId="{74EB43B3-8380-4595-A13C-5BF2295D8459}" dt="2021-02-08T16:08:49.014" v="584" actId="21"/>
          <ac:grpSpMkLst>
            <pc:docMk/>
            <pc:sldMk cId="2986759396" sldId="705"/>
            <ac:grpSpMk id="3" creationId="{AA642086-7192-704D-822A-54FC0E014C6D}"/>
          </ac:grpSpMkLst>
        </pc:grpChg>
        <pc:picChg chg="del mod">
          <ac:chgData name="Sean McGee" userId="e492dda3-4dd5-4e0b-9d05-f24cac056071" providerId="ADAL" clId="{74EB43B3-8380-4595-A13C-5BF2295D8459}" dt="2021-02-08T16:09:32.794" v="591" actId="21"/>
          <ac:picMkLst>
            <pc:docMk/>
            <pc:sldMk cId="2986759396" sldId="705"/>
            <ac:picMk id="4" creationId="{1A0AEB05-BFDB-45E2-B4EC-462ACE71035E}"/>
          </ac:picMkLst>
        </pc:picChg>
        <pc:picChg chg="add mod">
          <ac:chgData name="Sean McGee" userId="e492dda3-4dd5-4e0b-9d05-f24cac056071" providerId="ADAL" clId="{74EB43B3-8380-4595-A13C-5BF2295D8459}" dt="2021-02-09T15:55:50.900" v="5061" actId="1076"/>
          <ac:picMkLst>
            <pc:docMk/>
            <pc:sldMk cId="2986759396" sldId="705"/>
            <ac:picMk id="5" creationId="{06A1DCA7-AF22-4B85-8802-D204A5D46988}"/>
          </ac:picMkLst>
        </pc:picChg>
        <pc:picChg chg="del mod">
          <ac:chgData name="Sean McGee" userId="e492dda3-4dd5-4e0b-9d05-f24cac056071" providerId="ADAL" clId="{74EB43B3-8380-4595-A13C-5BF2295D8459}" dt="2021-02-09T10:01:48.798" v="2435" actId="478"/>
          <ac:picMkLst>
            <pc:docMk/>
            <pc:sldMk cId="2986759396" sldId="705"/>
            <ac:picMk id="6" creationId="{2C8E8E65-DDCF-4BBC-899E-E57996F3893D}"/>
          </ac:picMkLst>
        </pc:picChg>
        <pc:picChg chg="add mod">
          <ac:chgData name="Sean McGee" userId="e492dda3-4dd5-4e0b-9d05-f24cac056071" providerId="ADAL" clId="{74EB43B3-8380-4595-A13C-5BF2295D8459}" dt="2021-02-09T15:55:46.994" v="5058" actId="1076"/>
          <ac:picMkLst>
            <pc:docMk/>
            <pc:sldMk cId="2986759396" sldId="705"/>
            <ac:picMk id="9" creationId="{A9A5FA80-EAD8-47DF-831D-B28C69672346}"/>
          </ac:picMkLst>
        </pc:picChg>
        <pc:picChg chg="add del mod">
          <ac:chgData name="Sean McGee" userId="e492dda3-4dd5-4e0b-9d05-f24cac056071" providerId="ADAL" clId="{74EB43B3-8380-4595-A13C-5BF2295D8459}" dt="2021-02-09T10:31:00.443" v="2443" actId="21"/>
          <ac:picMkLst>
            <pc:docMk/>
            <pc:sldMk cId="2986759396" sldId="705"/>
            <ac:picMk id="17" creationId="{3A4B16DC-9AB9-4F0C-8F1B-DAA13F296001}"/>
          </ac:picMkLst>
        </pc:picChg>
      </pc:sldChg>
      <pc:sldChg chg="addSp delSp modSp del mod modNotes modNotesTx">
        <pc:chgData name="Sean McGee" userId="e492dda3-4dd5-4e0b-9d05-f24cac056071" providerId="ADAL" clId="{74EB43B3-8380-4595-A13C-5BF2295D8459}" dt="2021-02-09T18:00:15.518" v="5272" actId="2696"/>
        <pc:sldMkLst>
          <pc:docMk/>
          <pc:sldMk cId="1154798695" sldId="711"/>
        </pc:sldMkLst>
        <pc:spChg chg="mod">
          <ac:chgData name="Sean McGee" userId="e492dda3-4dd5-4e0b-9d05-f24cac056071" providerId="ADAL" clId="{74EB43B3-8380-4595-A13C-5BF2295D8459}" dt="2021-02-09T18:00:02.713" v="5268" actId="21"/>
          <ac:spMkLst>
            <pc:docMk/>
            <pc:sldMk cId="1154798695" sldId="711"/>
            <ac:spMk id="7" creationId="{E7B512FD-7F22-4E4A-A878-10706E926C95}"/>
          </ac:spMkLst>
        </pc:spChg>
        <pc:spChg chg="mod">
          <ac:chgData name="Sean McGee" userId="e492dda3-4dd5-4e0b-9d05-f24cac056071" providerId="ADAL" clId="{74EB43B3-8380-4595-A13C-5BF2295D8459}" dt="2021-02-08T16:13:33.822" v="1396" actId="20577"/>
          <ac:spMkLst>
            <pc:docMk/>
            <pc:sldMk cId="1154798695" sldId="711"/>
            <ac:spMk id="50" creationId="{E2517549-8406-E740-85E7-49B4C190C025}"/>
          </ac:spMkLst>
        </pc:spChg>
        <pc:grpChg chg="add del">
          <ac:chgData name="Sean McGee" userId="e492dda3-4dd5-4e0b-9d05-f24cac056071" providerId="ADAL" clId="{74EB43B3-8380-4595-A13C-5BF2295D8459}" dt="2021-02-09T11:07:27.624" v="2522" actId="21"/>
          <ac:grpSpMkLst>
            <pc:docMk/>
            <pc:sldMk cId="1154798695" sldId="711"/>
            <ac:grpSpMk id="3" creationId="{AA642086-7192-704D-822A-54FC0E014C6D}"/>
          </ac:grpSpMkLst>
        </pc:grpChg>
        <pc:picChg chg="add mod">
          <ac:chgData name="Sean McGee" userId="e492dda3-4dd5-4e0b-9d05-f24cac056071" providerId="ADAL" clId="{74EB43B3-8380-4595-A13C-5BF2295D8459}" dt="2021-02-09T11:07:38.857" v="2524" actId="1076"/>
          <ac:picMkLst>
            <pc:docMk/>
            <pc:sldMk cId="1154798695" sldId="711"/>
            <ac:picMk id="4" creationId="{1D73CBFF-4B49-4A80-86CD-CEC97D203758}"/>
          </ac:picMkLst>
        </pc:picChg>
        <pc:picChg chg="del mod">
          <ac:chgData name="Sean McGee" userId="e492dda3-4dd5-4e0b-9d05-f24cac056071" providerId="ADAL" clId="{74EB43B3-8380-4595-A13C-5BF2295D8459}" dt="2021-02-09T10:59:23.468" v="2481" actId="21"/>
          <ac:picMkLst>
            <pc:docMk/>
            <pc:sldMk cId="1154798695" sldId="711"/>
            <ac:picMk id="12" creationId="{BD777B75-E55E-43E8-A948-E022439AD43A}"/>
          </ac:picMkLst>
        </pc:picChg>
        <pc:picChg chg="del mod">
          <ac:chgData name="Sean McGee" userId="e492dda3-4dd5-4e0b-9d05-f24cac056071" providerId="ADAL" clId="{74EB43B3-8380-4595-A13C-5BF2295D8459}" dt="2021-02-09T10:59:22.780" v="2480" actId="21"/>
          <ac:picMkLst>
            <pc:docMk/>
            <pc:sldMk cId="1154798695" sldId="711"/>
            <ac:picMk id="13" creationId="{C885CD39-990E-4A48-8EF7-970FC6679727}"/>
          </ac:picMkLst>
        </pc:picChg>
        <pc:cxnChg chg="add del">
          <ac:chgData name="Sean McGee" userId="e492dda3-4dd5-4e0b-9d05-f24cac056071" providerId="ADAL" clId="{74EB43B3-8380-4595-A13C-5BF2295D8459}" dt="2021-02-09T12:15:20.503" v="4280" actId="478"/>
          <ac:cxnSpMkLst>
            <pc:docMk/>
            <pc:sldMk cId="1154798695" sldId="711"/>
            <ac:cxnSpMk id="6" creationId="{DAA131F8-9D9D-4156-912E-7CE84E4B2C34}"/>
          </ac:cxnSpMkLst>
        </pc:cxnChg>
        <pc:cxnChg chg="add del mod">
          <ac:chgData name="Sean McGee" userId="e492dda3-4dd5-4e0b-9d05-f24cac056071" providerId="ADAL" clId="{74EB43B3-8380-4595-A13C-5BF2295D8459}" dt="2021-02-09T12:15:38.360" v="4283" actId="478"/>
          <ac:cxnSpMkLst>
            <pc:docMk/>
            <pc:sldMk cId="1154798695" sldId="711"/>
            <ac:cxnSpMk id="10" creationId="{69679E15-34BE-4513-BD06-1D7AE75ED0E6}"/>
          </ac:cxnSpMkLst>
        </pc:cxnChg>
      </pc:sldChg>
      <pc:sldChg chg="addSp delSp modSp mod ord modNotesTx">
        <pc:chgData name="Sean McGee" userId="e492dda3-4dd5-4e0b-9d05-f24cac056071" providerId="ADAL" clId="{74EB43B3-8380-4595-A13C-5BF2295D8459}" dt="2021-02-09T16:01:14.283" v="5090"/>
        <pc:sldMkLst>
          <pc:docMk/>
          <pc:sldMk cId="3868514991" sldId="713"/>
        </pc:sldMkLst>
        <pc:spChg chg="mod">
          <ac:chgData name="Sean McGee" userId="e492dda3-4dd5-4e0b-9d05-f24cac056071" providerId="ADAL" clId="{74EB43B3-8380-4595-A13C-5BF2295D8459}" dt="2021-02-09T15:59:46.797" v="5066" actId="20577"/>
          <ac:spMkLst>
            <pc:docMk/>
            <pc:sldMk cId="3868514991" sldId="713"/>
            <ac:spMk id="6" creationId="{00000000-0000-0000-0000-000000000000}"/>
          </ac:spMkLst>
        </pc:spChg>
        <pc:spChg chg="add del mod">
          <ac:chgData name="Sean McGee" userId="e492dda3-4dd5-4e0b-9d05-f24cac056071" providerId="ADAL" clId="{74EB43B3-8380-4595-A13C-5BF2295D8459}" dt="2021-02-09T16:01:14.283" v="5090"/>
          <ac:spMkLst>
            <pc:docMk/>
            <pc:sldMk cId="3868514991" sldId="713"/>
            <ac:spMk id="15" creationId="{FCD5B0CC-1A35-44EC-A1AD-A7DD680CC4F1}"/>
          </ac:spMkLst>
        </pc:spChg>
        <pc:spChg chg="del">
          <ac:chgData name="Sean McGee" userId="e492dda3-4dd5-4e0b-9d05-f24cac056071" providerId="ADAL" clId="{74EB43B3-8380-4595-A13C-5BF2295D8459}" dt="2021-02-09T14:43:05.359" v="4368" actId="21"/>
          <ac:spMkLst>
            <pc:docMk/>
            <pc:sldMk cId="3868514991" sldId="713"/>
            <ac:spMk id="34" creationId="{D957DF54-02A6-D145-B7C5-A2A517C399B8}"/>
          </ac:spMkLst>
        </pc:spChg>
        <pc:picChg chg="add mod">
          <ac:chgData name="Sean McGee" userId="e492dda3-4dd5-4e0b-9d05-f24cac056071" providerId="ADAL" clId="{74EB43B3-8380-4595-A13C-5BF2295D8459}" dt="2021-02-09T14:43:08.988" v="4370" actId="1076"/>
          <ac:picMkLst>
            <pc:docMk/>
            <pc:sldMk cId="3868514991" sldId="713"/>
            <ac:picMk id="14" creationId="{5CD78CBF-F9F6-406C-AD7E-9C4557E48320}"/>
          </ac:picMkLst>
        </pc:picChg>
        <pc:picChg chg="del">
          <ac:chgData name="Sean McGee" userId="e492dda3-4dd5-4e0b-9d05-f24cac056071" providerId="ADAL" clId="{74EB43B3-8380-4595-A13C-5BF2295D8459}" dt="2021-02-09T14:43:01.016" v="4366" actId="21"/>
          <ac:picMkLst>
            <pc:docMk/>
            <pc:sldMk cId="3868514991" sldId="713"/>
            <ac:picMk id="16" creationId="{962C805D-62E0-4D45-97C5-9CEAA96C7464}"/>
          </ac:picMkLst>
        </pc:picChg>
        <pc:picChg chg="add del mod">
          <ac:chgData name="Sean McGee" userId="e492dda3-4dd5-4e0b-9d05-f24cac056071" providerId="ADAL" clId="{74EB43B3-8380-4595-A13C-5BF2295D8459}" dt="2021-02-09T16:01:14.276" v="5088" actId="21"/>
          <ac:picMkLst>
            <pc:docMk/>
            <pc:sldMk cId="3868514991" sldId="713"/>
            <ac:picMk id="17" creationId="{77078B32-1CED-48C0-9AEF-E5ECDC3463C5}"/>
          </ac:picMkLst>
        </pc:picChg>
      </pc:sldChg>
      <pc:sldChg chg="del ord modTransition">
        <pc:chgData name="Sean McGee" userId="e492dda3-4dd5-4e0b-9d05-f24cac056071" providerId="ADAL" clId="{74EB43B3-8380-4595-A13C-5BF2295D8459}" dt="2021-02-09T15:48:24.051" v="5046" actId="2696"/>
        <pc:sldMkLst>
          <pc:docMk/>
          <pc:sldMk cId="3035614833" sldId="714"/>
        </pc:sldMkLst>
      </pc:sldChg>
      <pc:sldChg chg="modSp mod modNotesTx">
        <pc:chgData name="Sean McGee" userId="e492dda3-4dd5-4e0b-9d05-f24cac056071" providerId="ADAL" clId="{74EB43B3-8380-4595-A13C-5BF2295D8459}" dt="2021-02-09T16:46:51.464" v="5235" actId="5793"/>
        <pc:sldMkLst>
          <pc:docMk/>
          <pc:sldMk cId="2905489971" sldId="715"/>
        </pc:sldMkLst>
        <pc:picChg chg="mod">
          <ac:chgData name="Sean McGee" userId="e492dda3-4dd5-4e0b-9d05-f24cac056071" providerId="ADAL" clId="{74EB43B3-8380-4595-A13C-5BF2295D8459}" dt="2021-02-09T14:51:03.368" v="5025" actId="1076"/>
          <ac:picMkLst>
            <pc:docMk/>
            <pc:sldMk cId="2905489971" sldId="715"/>
            <ac:picMk id="9" creationId="{177572C3-8D0E-4CB3-A579-9B8468AA7935}"/>
          </ac:picMkLst>
        </pc:picChg>
      </pc:sldChg>
      <pc:sldChg chg="add">
        <pc:chgData name="Sean McGee" userId="e492dda3-4dd5-4e0b-9d05-f24cac056071" providerId="ADAL" clId="{74EB43B3-8380-4595-A13C-5BF2295D8459}" dt="2021-02-08T16:09:06.744" v="587"/>
        <pc:sldMkLst>
          <pc:docMk/>
          <pc:sldMk cId="3239278867" sldId="717"/>
        </pc:sldMkLst>
      </pc:sldChg>
      <pc:sldChg chg="addSp delSp modSp add mod modNotesTx">
        <pc:chgData name="Sean McGee" userId="e492dda3-4dd5-4e0b-9d05-f24cac056071" providerId="ADAL" clId="{74EB43B3-8380-4595-A13C-5BF2295D8459}" dt="2021-02-09T12:10:44.866" v="4278" actId="20577"/>
        <pc:sldMkLst>
          <pc:docMk/>
          <pc:sldMk cId="1007522938" sldId="718"/>
        </pc:sldMkLst>
        <pc:spChg chg="add del mod">
          <ac:chgData name="Sean McGee" userId="e492dda3-4dd5-4e0b-9d05-f24cac056071" providerId="ADAL" clId="{74EB43B3-8380-4595-A13C-5BF2295D8459}" dt="2021-02-09T11:27:04.109" v="2528" actId="21"/>
          <ac:spMkLst>
            <pc:docMk/>
            <pc:sldMk cId="1007522938" sldId="718"/>
            <ac:spMk id="5" creationId="{94666220-E971-4901-ACE1-35E5DEC3602E}"/>
          </ac:spMkLst>
        </pc:spChg>
        <pc:spChg chg="del">
          <ac:chgData name="Sean McGee" userId="e492dda3-4dd5-4e0b-9d05-f24cac056071" providerId="ADAL" clId="{74EB43B3-8380-4595-A13C-5BF2295D8459}" dt="2021-02-09T11:26:59.196" v="2525" actId="21"/>
          <ac:spMkLst>
            <pc:docMk/>
            <pc:sldMk cId="1007522938" sldId="718"/>
            <ac:spMk id="7" creationId="{E7B512FD-7F22-4E4A-A878-10706E926C95}"/>
          </ac:spMkLst>
        </pc:spChg>
        <pc:spChg chg="add del mod">
          <ac:chgData name="Sean McGee" userId="e492dda3-4dd5-4e0b-9d05-f24cac056071" providerId="ADAL" clId="{74EB43B3-8380-4595-A13C-5BF2295D8459}" dt="2021-02-09T11:27:08.762" v="2530" actId="21"/>
          <ac:spMkLst>
            <pc:docMk/>
            <pc:sldMk cId="1007522938" sldId="718"/>
            <ac:spMk id="9" creationId="{48D18392-C828-48C6-B5A2-AB6552345851}"/>
          </ac:spMkLst>
        </pc:spChg>
        <pc:spChg chg="add del mod">
          <ac:chgData name="Sean McGee" userId="e492dda3-4dd5-4e0b-9d05-f24cac056071" providerId="ADAL" clId="{74EB43B3-8380-4595-A13C-5BF2295D8459}" dt="2021-02-09T11:35:13.241" v="2837" actId="208"/>
          <ac:spMkLst>
            <pc:docMk/>
            <pc:sldMk cId="1007522938" sldId="718"/>
            <ac:spMk id="10" creationId="{34D50A68-42A5-4D12-A06A-68C5443087A1}"/>
          </ac:spMkLst>
        </pc:spChg>
        <pc:spChg chg="add mod">
          <ac:chgData name="Sean McGee" userId="e492dda3-4dd5-4e0b-9d05-f24cac056071" providerId="ADAL" clId="{74EB43B3-8380-4595-A13C-5BF2295D8459}" dt="2021-02-09T12:09:25.824" v="4255" actId="208"/>
          <ac:spMkLst>
            <pc:docMk/>
            <pc:sldMk cId="1007522938" sldId="718"/>
            <ac:spMk id="11" creationId="{3F340B5E-8163-48A1-9BFE-625F1F30DAB7}"/>
          </ac:spMkLst>
        </pc:spChg>
        <pc:spChg chg="add mod">
          <ac:chgData name="Sean McGee" userId="e492dda3-4dd5-4e0b-9d05-f24cac056071" providerId="ADAL" clId="{74EB43B3-8380-4595-A13C-5BF2295D8459}" dt="2021-02-09T11:35:46.168" v="2851" actId="14100"/>
          <ac:spMkLst>
            <pc:docMk/>
            <pc:sldMk cId="1007522938" sldId="718"/>
            <ac:spMk id="14" creationId="{5E1EA730-1895-4581-B6FF-362182C82719}"/>
          </ac:spMkLst>
        </pc:spChg>
        <pc:spChg chg="add mod">
          <ac:chgData name="Sean McGee" userId="e492dda3-4dd5-4e0b-9d05-f24cac056071" providerId="ADAL" clId="{74EB43B3-8380-4595-A13C-5BF2295D8459}" dt="2021-02-09T12:10:11.587" v="4262" actId="1035"/>
          <ac:spMkLst>
            <pc:docMk/>
            <pc:sldMk cId="1007522938" sldId="718"/>
            <ac:spMk id="15" creationId="{5EBAF8C5-2346-4064-9F12-20DF66695FAA}"/>
          </ac:spMkLst>
        </pc:spChg>
        <pc:spChg chg="add del mod">
          <ac:chgData name="Sean McGee" userId="e492dda3-4dd5-4e0b-9d05-f24cac056071" providerId="ADAL" clId="{74EB43B3-8380-4595-A13C-5BF2295D8459}" dt="2021-02-09T11:28:29.665" v="2550" actId="21"/>
          <ac:spMkLst>
            <pc:docMk/>
            <pc:sldMk cId="1007522938" sldId="718"/>
            <ac:spMk id="20" creationId="{D76B7AD0-3174-4F72-A9A1-40348E19771F}"/>
          </ac:spMkLst>
        </pc:spChg>
        <pc:spChg chg="add mod">
          <ac:chgData name="Sean McGee" userId="e492dda3-4dd5-4e0b-9d05-f24cac056071" providerId="ADAL" clId="{74EB43B3-8380-4595-A13C-5BF2295D8459}" dt="2021-02-09T12:09:25.824" v="4255" actId="208"/>
          <ac:spMkLst>
            <pc:docMk/>
            <pc:sldMk cId="1007522938" sldId="718"/>
            <ac:spMk id="21" creationId="{15A3029C-A107-4628-8564-AAD30681999A}"/>
          </ac:spMkLst>
        </pc:spChg>
        <pc:spChg chg="add del mod">
          <ac:chgData name="Sean McGee" userId="e492dda3-4dd5-4e0b-9d05-f24cac056071" providerId="ADAL" clId="{74EB43B3-8380-4595-A13C-5BF2295D8459}" dt="2021-02-09T11:35:16.743" v="2838" actId="21"/>
          <ac:spMkLst>
            <pc:docMk/>
            <pc:sldMk cId="1007522938" sldId="718"/>
            <ac:spMk id="23" creationId="{3A0E58A1-2F1D-4FFE-B3FE-8A0D708CF130}"/>
          </ac:spMkLst>
        </pc:spChg>
        <pc:spChg chg="add mod">
          <ac:chgData name="Sean McGee" userId="e492dda3-4dd5-4e0b-9d05-f24cac056071" providerId="ADAL" clId="{74EB43B3-8380-4595-A13C-5BF2295D8459}" dt="2021-02-09T11:32:04.492" v="2748" actId="1076"/>
          <ac:spMkLst>
            <pc:docMk/>
            <pc:sldMk cId="1007522938" sldId="718"/>
            <ac:spMk id="25" creationId="{D6722958-AC5D-465F-A8B9-61B9CB323618}"/>
          </ac:spMkLst>
        </pc:spChg>
        <pc:spChg chg="add mod">
          <ac:chgData name="Sean McGee" userId="e492dda3-4dd5-4e0b-9d05-f24cac056071" providerId="ADAL" clId="{74EB43B3-8380-4595-A13C-5BF2295D8459}" dt="2021-02-09T11:32:04.492" v="2748" actId="1076"/>
          <ac:spMkLst>
            <pc:docMk/>
            <pc:sldMk cId="1007522938" sldId="718"/>
            <ac:spMk id="26" creationId="{B290E04B-6F42-49F5-92B1-D06C10CCE247}"/>
          </ac:spMkLst>
        </pc:spChg>
        <pc:spChg chg="add del mod">
          <ac:chgData name="Sean McGee" userId="e492dda3-4dd5-4e0b-9d05-f24cac056071" providerId="ADAL" clId="{74EB43B3-8380-4595-A13C-5BF2295D8459}" dt="2021-02-09T11:31:53.649" v="2745" actId="21"/>
          <ac:spMkLst>
            <pc:docMk/>
            <pc:sldMk cId="1007522938" sldId="718"/>
            <ac:spMk id="27" creationId="{10F5816C-60AE-4167-877F-39972F7E0D24}"/>
          </ac:spMkLst>
        </pc:spChg>
        <pc:spChg chg="add mod">
          <ac:chgData name="Sean McGee" userId="e492dda3-4dd5-4e0b-9d05-f24cac056071" providerId="ADAL" clId="{74EB43B3-8380-4595-A13C-5BF2295D8459}" dt="2021-02-09T11:31:38.177" v="2726" actId="20577"/>
          <ac:spMkLst>
            <pc:docMk/>
            <pc:sldMk cId="1007522938" sldId="718"/>
            <ac:spMk id="28" creationId="{246104C1-2EE3-48FD-B1B9-D3A13CE6C837}"/>
          </ac:spMkLst>
        </pc:spChg>
        <pc:spChg chg="add mod">
          <ac:chgData name="Sean McGee" userId="e492dda3-4dd5-4e0b-9d05-f24cac056071" providerId="ADAL" clId="{74EB43B3-8380-4595-A13C-5BF2295D8459}" dt="2021-02-09T11:33:01.367" v="2778" actId="14100"/>
          <ac:spMkLst>
            <pc:docMk/>
            <pc:sldMk cId="1007522938" sldId="718"/>
            <ac:spMk id="29" creationId="{662E4A06-ACE4-4235-913B-32ED744C046F}"/>
          </ac:spMkLst>
        </pc:spChg>
        <pc:spChg chg="add mod">
          <ac:chgData name="Sean McGee" userId="e492dda3-4dd5-4e0b-9d05-f24cac056071" providerId="ADAL" clId="{74EB43B3-8380-4595-A13C-5BF2295D8459}" dt="2021-02-09T12:10:44.866" v="4278" actId="20577"/>
          <ac:spMkLst>
            <pc:docMk/>
            <pc:sldMk cId="1007522938" sldId="718"/>
            <ac:spMk id="30" creationId="{AAEF58F1-76F9-4B77-BB89-01E1F491C381}"/>
          </ac:spMkLst>
        </pc:spChg>
        <pc:spChg chg="add mod ord">
          <ac:chgData name="Sean McGee" userId="e492dda3-4dd5-4e0b-9d05-f24cac056071" providerId="ADAL" clId="{74EB43B3-8380-4595-A13C-5BF2295D8459}" dt="2021-02-09T11:35:27.494" v="2843" actId="1076"/>
          <ac:spMkLst>
            <pc:docMk/>
            <pc:sldMk cId="1007522938" sldId="718"/>
            <ac:spMk id="31" creationId="{2DA4D1C5-2B5E-4E6C-87A7-3A438ECC48B1}"/>
          </ac:spMkLst>
        </pc:spChg>
        <pc:spChg chg="add del mod">
          <ac:chgData name="Sean McGee" userId="e492dda3-4dd5-4e0b-9d05-f24cac056071" providerId="ADAL" clId="{74EB43B3-8380-4595-A13C-5BF2295D8459}" dt="2021-02-09T11:58:35.400" v="3678" actId="478"/>
          <ac:spMkLst>
            <pc:docMk/>
            <pc:sldMk cId="1007522938" sldId="718"/>
            <ac:spMk id="32" creationId="{EB590193-88B1-453E-865D-CD697F918BFE}"/>
          </ac:spMkLst>
        </pc:spChg>
        <pc:spChg chg="add del mod">
          <ac:chgData name="Sean McGee" userId="e492dda3-4dd5-4e0b-9d05-f24cac056071" providerId="ADAL" clId="{74EB43B3-8380-4595-A13C-5BF2295D8459}" dt="2021-02-09T12:08:50.621" v="4250" actId="21"/>
          <ac:spMkLst>
            <pc:docMk/>
            <pc:sldMk cId="1007522938" sldId="718"/>
            <ac:spMk id="33" creationId="{DA4D898F-A1FA-4D5D-BD1E-857E8DB30E8D}"/>
          </ac:spMkLst>
        </pc:spChg>
        <pc:spChg chg="add del mod">
          <ac:chgData name="Sean McGee" userId="e492dda3-4dd5-4e0b-9d05-f24cac056071" providerId="ADAL" clId="{74EB43B3-8380-4595-A13C-5BF2295D8459}" dt="2021-02-09T12:09:52.875" v="4261" actId="21"/>
          <ac:spMkLst>
            <pc:docMk/>
            <pc:sldMk cId="1007522938" sldId="718"/>
            <ac:spMk id="34" creationId="{2DC5AA8D-40FA-4AFF-8425-150D814F994C}"/>
          </ac:spMkLst>
        </pc:spChg>
        <pc:spChg chg="add del mod">
          <ac:chgData name="Sean McGee" userId="e492dda3-4dd5-4e0b-9d05-f24cac056071" providerId="ADAL" clId="{74EB43B3-8380-4595-A13C-5BF2295D8459}" dt="2021-02-09T12:08:53.341" v="4252"/>
          <ac:spMkLst>
            <pc:docMk/>
            <pc:sldMk cId="1007522938" sldId="718"/>
            <ac:spMk id="37" creationId="{3D5FDC8F-67AD-495B-836D-E61517AA54C0}"/>
          </ac:spMkLst>
        </pc:spChg>
        <pc:spChg chg="add del mod">
          <ac:chgData name="Sean McGee" userId="e492dda3-4dd5-4e0b-9d05-f24cac056071" providerId="ADAL" clId="{74EB43B3-8380-4595-A13C-5BF2295D8459}" dt="2021-02-09T12:09:51.697" v="4260" actId="21"/>
          <ac:spMkLst>
            <pc:docMk/>
            <pc:sldMk cId="1007522938" sldId="718"/>
            <ac:spMk id="38" creationId="{7715683B-BA55-4C78-997B-F222714724CE}"/>
          </ac:spMkLst>
        </pc:spChg>
        <pc:spChg chg="add del mod">
          <ac:chgData name="Sean McGee" userId="e492dda3-4dd5-4e0b-9d05-f24cac056071" providerId="ADAL" clId="{74EB43B3-8380-4595-A13C-5BF2295D8459}" dt="2021-02-09T12:09:47.394" v="4259" actId="21"/>
          <ac:spMkLst>
            <pc:docMk/>
            <pc:sldMk cId="1007522938" sldId="718"/>
            <ac:spMk id="39" creationId="{57EE645B-C623-4C3D-B55D-E24112E4A0E2}"/>
          </ac:spMkLst>
        </pc:spChg>
        <pc:spChg chg="add del mod">
          <ac:chgData name="Sean McGee" userId="e492dda3-4dd5-4e0b-9d05-f24cac056071" providerId="ADAL" clId="{74EB43B3-8380-4595-A13C-5BF2295D8459}" dt="2021-02-09T12:09:47.394" v="4259" actId="21"/>
          <ac:spMkLst>
            <pc:docMk/>
            <pc:sldMk cId="1007522938" sldId="718"/>
            <ac:spMk id="41" creationId="{138F6F34-06C9-42FD-9273-83C0498EC1A5}"/>
          </ac:spMkLst>
        </pc:spChg>
        <pc:spChg chg="add del mod">
          <ac:chgData name="Sean McGee" userId="e492dda3-4dd5-4e0b-9d05-f24cac056071" providerId="ADAL" clId="{74EB43B3-8380-4595-A13C-5BF2295D8459}" dt="2021-02-09T12:10:32.237" v="4268" actId="21"/>
          <ac:spMkLst>
            <pc:docMk/>
            <pc:sldMk cId="1007522938" sldId="718"/>
            <ac:spMk id="42" creationId="{02296A7D-B22B-4F65-AE57-4299243EC941}"/>
          </ac:spMkLst>
        </pc:spChg>
        <pc:spChg chg="del">
          <ac:chgData name="Sean McGee" userId="e492dda3-4dd5-4e0b-9d05-f24cac056071" providerId="ADAL" clId="{74EB43B3-8380-4595-A13C-5BF2295D8459}" dt="2021-02-09T11:27:06.651" v="2529" actId="21"/>
          <ac:spMkLst>
            <pc:docMk/>
            <pc:sldMk cId="1007522938" sldId="718"/>
            <ac:spMk id="50" creationId="{E2517549-8406-E740-85E7-49B4C190C025}"/>
          </ac:spMkLst>
        </pc:spChg>
        <pc:grpChg chg="add del ord">
          <ac:chgData name="Sean McGee" userId="e492dda3-4dd5-4e0b-9d05-f24cac056071" providerId="ADAL" clId="{74EB43B3-8380-4595-A13C-5BF2295D8459}" dt="2021-02-09T11:35:23.160" v="2842" actId="167"/>
          <ac:grpSpMkLst>
            <pc:docMk/>
            <pc:sldMk cId="1007522938" sldId="718"/>
            <ac:grpSpMk id="3" creationId="{AA642086-7192-704D-822A-54FC0E014C6D}"/>
          </ac:grpSpMkLst>
        </pc:grpChg>
        <pc:picChg chg="add del mod">
          <ac:chgData name="Sean McGee" userId="e492dda3-4dd5-4e0b-9d05-f24cac056071" providerId="ADAL" clId="{74EB43B3-8380-4595-A13C-5BF2295D8459}" dt="2021-02-09T11:32:34.535" v="2753" actId="21"/>
          <ac:picMkLst>
            <pc:docMk/>
            <pc:sldMk cId="1007522938" sldId="718"/>
            <ac:picMk id="12" creationId="{BD777B75-E55E-43E8-A948-E022439AD43A}"/>
          </ac:picMkLst>
        </pc:picChg>
        <pc:picChg chg="del">
          <ac:chgData name="Sean McGee" userId="e492dda3-4dd5-4e0b-9d05-f24cac056071" providerId="ADAL" clId="{74EB43B3-8380-4595-A13C-5BF2295D8459}" dt="2021-02-09T11:30:16.227" v="2672" actId="21"/>
          <ac:picMkLst>
            <pc:docMk/>
            <pc:sldMk cId="1007522938" sldId="718"/>
            <ac:picMk id="13" creationId="{C885CD39-990E-4A48-8EF7-970FC6679727}"/>
          </ac:picMkLst>
        </pc:picChg>
      </pc:sldChg>
      <pc:sldChg chg="add del ord modNotesTx">
        <pc:chgData name="Sean McGee" userId="e492dda3-4dd5-4e0b-9d05-f24cac056071" providerId="ADAL" clId="{74EB43B3-8380-4595-A13C-5BF2295D8459}" dt="2021-02-09T18:00:38.828" v="5273" actId="2696"/>
        <pc:sldMkLst>
          <pc:docMk/>
          <pc:sldMk cId="2133778997" sldId="719"/>
        </pc:sldMkLst>
      </pc:sldChg>
      <pc:sldChg chg="addSp delSp modSp add mod modNotesTx">
        <pc:chgData name="Sean McGee" userId="e492dda3-4dd5-4e0b-9d05-f24cac056071" providerId="ADAL" clId="{74EB43B3-8380-4595-A13C-5BF2295D8459}" dt="2021-02-09T15:49:04.488" v="5056" actId="14100"/>
        <pc:sldMkLst>
          <pc:docMk/>
          <pc:sldMk cId="2250196773" sldId="720"/>
        </pc:sldMkLst>
        <pc:spChg chg="add mod">
          <ac:chgData name="Sean McGee" userId="e492dda3-4dd5-4e0b-9d05-f24cac056071" providerId="ADAL" clId="{74EB43B3-8380-4595-A13C-5BF2295D8459}" dt="2021-02-09T14:46:02.901" v="5018" actId="1076"/>
          <ac:spMkLst>
            <pc:docMk/>
            <pc:sldMk cId="2250196773" sldId="720"/>
            <ac:spMk id="7" creationId="{758361B2-6D5C-491C-958C-DB73E1E7BFEB}"/>
          </ac:spMkLst>
        </pc:spChg>
        <pc:spChg chg="add mod">
          <ac:chgData name="Sean McGee" userId="e492dda3-4dd5-4e0b-9d05-f24cac056071" providerId="ADAL" clId="{74EB43B3-8380-4595-A13C-5BF2295D8459}" dt="2021-02-09T14:46:29.879" v="5023" actId="1076"/>
          <ac:spMkLst>
            <pc:docMk/>
            <pc:sldMk cId="2250196773" sldId="720"/>
            <ac:spMk id="10" creationId="{C0A8E199-1BFC-4B73-BA5D-F6C42267388B}"/>
          </ac:spMkLst>
        </pc:spChg>
        <pc:spChg chg="add mod">
          <ac:chgData name="Sean McGee" userId="e492dda3-4dd5-4e0b-9d05-f24cac056071" providerId="ADAL" clId="{74EB43B3-8380-4595-A13C-5BF2295D8459}" dt="2021-02-09T15:49:04.488" v="5056" actId="14100"/>
          <ac:spMkLst>
            <pc:docMk/>
            <pc:sldMk cId="2250196773" sldId="720"/>
            <ac:spMk id="11" creationId="{030B8A48-1B34-4150-A4E1-7F9E5CB842C5}"/>
          </ac:spMkLst>
        </pc:spChg>
        <pc:spChg chg="mod">
          <ac:chgData name="Sean McGee" userId="e492dda3-4dd5-4e0b-9d05-f24cac056071" providerId="ADAL" clId="{74EB43B3-8380-4595-A13C-5BF2295D8459}" dt="2021-02-09T11:40:36.510" v="2917" actId="20577"/>
          <ac:spMkLst>
            <pc:docMk/>
            <pc:sldMk cId="2250196773" sldId="720"/>
            <ac:spMk id="50" creationId="{E2517549-8406-E740-85E7-49B4C190C025}"/>
          </ac:spMkLst>
        </pc:spChg>
        <pc:picChg chg="del">
          <ac:chgData name="Sean McGee" userId="e492dda3-4dd5-4e0b-9d05-f24cac056071" providerId="ADAL" clId="{74EB43B3-8380-4595-A13C-5BF2295D8459}" dt="2021-02-09T11:43:04.199" v="2922" actId="21"/>
          <ac:picMkLst>
            <pc:docMk/>
            <pc:sldMk cId="2250196773" sldId="720"/>
            <ac:picMk id="5" creationId="{06A1DCA7-AF22-4B85-8802-D204A5D46988}"/>
          </ac:picMkLst>
        </pc:picChg>
        <pc:picChg chg="add mod">
          <ac:chgData name="Sean McGee" userId="e492dda3-4dd5-4e0b-9d05-f24cac056071" providerId="ADAL" clId="{74EB43B3-8380-4595-A13C-5BF2295D8459}" dt="2021-02-09T11:43:37.156" v="2940" actId="1076"/>
          <ac:picMkLst>
            <pc:docMk/>
            <pc:sldMk cId="2250196773" sldId="720"/>
            <ac:picMk id="6" creationId="{26534F63-7587-41ED-AB55-215C397EBB9F}"/>
          </ac:picMkLst>
        </pc:picChg>
        <pc:picChg chg="del">
          <ac:chgData name="Sean McGee" userId="e492dda3-4dd5-4e0b-9d05-f24cac056071" providerId="ADAL" clId="{74EB43B3-8380-4595-A13C-5BF2295D8459}" dt="2021-02-09T11:40:39.572" v="2918" actId="478"/>
          <ac:picMkLst>
            <pc:docMk/>
            <pc:sldMk cId="2250196773" sldId="720"/>
            <ac:picMk id="9" creationId="{A9A5FA80-EAD8-47DF-831D-B28C69672346}"/>
          </ac:picMkLst>
        </pc:picChg>
        <pc:picChg chg="add mod modCrop">
          <ac:chgData name="Sean McGee" userId="e492dda3-4dd5-4e0b-9d05-f24cac056071" providerId="ADAL" clId="{74EB43B3-8380-4595-A13C-5BF2295D8459}" dt="2021-02-09T11:43:46.204" v="2943" actId="732"/>
          <ac:picMkLst>
            <pc:docMk/>
            <pc:sldMk cId="2250196773" sldId="720"/>
            <ac:picMk id="13" creationId="{DE747D1B-DD6B-4CAD-9D48-7DF5409397D8}"/>
          </ac:picMkLst>
        </pc:picChg>
        <pc:picChg chg="add mod">
          <ac:chgData name="Sean McGee" userId="e492dda3-4dd5-4e0b-9d05-f24cac056071" providerId="ADAL" clId="{74EB43B3-8380-4595-A13C-5BF2295D8459}" dt="2021-02-09T14:46:00.423" v="5017" actId="1076"/>
          <ac:picMkLst>
            <pc:docMk/>
            <pc:sldMk cId="2250196773" sldId="720"/>
            <ac:picMk id="17" creationId="{BB8BD90E-BACD-460D-9093-52F91E82FFE6}"/>
          </ac:picMkLst>
        </pc:picChg>
      </pc:sldChg>
      <pc:sldChg chg="addSp delSp new del mod">
        <pc:chgData name="Sean McGee" userId="e492dda3-4dd5-4e0b-9d05-f24cac056071" providerId="ADAL" clId="{74EB43B3-8380-4595-A13C-5BF2295D8459}" dt="2021-02-09T16:03:08.188" v="5103" actId="47"/>
        <pc:sldMkLst>
          <pc:docMk/>
          <pc:sldMk cId="4105816750" sldId="721"/>
        </pc:sldMkLst>
        <pc:spChg chg="del">
          <ac:chgData name="Sean McGee" userId="e492dda3-4dd5-4e0b-9d05-f24cac056071" providerId="ADAL" clId="{74EB43B3-8380-4595-A13C-5BF2295D8459}" dt="2021-02-09T11:53:39.148" v="3667" actId="478"/>
          <ac:spMkLst>
            <pc:docMk/>
            <pc:sldMk cId="4105816750" sldId="721"/>
            <ac:spMk id="2" creationId="{B1D15CC3-2EFC-4C55-B0A5-8E2237B5CFA5}"/>
          </ac:spMkLst>
        </pc:spChg>
        <pc:spChg chg="del">
          <ac:chgData name="Sean McGee" userId="e492dda3-4dd5-4e0b-9d05-f24cac056071" providerId="ADAL" clId="{74EB43B3-8380-4595-A13C-5BF2295D8459}" dt="2021-02-09T11:53:39.148" v="3667" actId="478"/>
          <ac:spMkLst>
            <pc:docMk/>
            <pc:sldMk cId="4105816750" sldId="721"/>
            <ac:spMk id="3" creationId="{CF8962DB-A387-4507-AB82-5610DF484A8A}"/>
          </ac:spMkLst>
        </pc:spChg>
        <pc:spChg chg="del">
          <ac:chgData name="Sean McGee" userId="e492dda3-4dd5-4e0b-9d05-f24cac056071" providerId="ADAL" clId="{74EB43B3-8380-4595-A13C-5BF2295D8459}" dt="2021-02-09T11:53:39.148" v="3667" actId="478"/>
          <ac:spMkLst>
            <pc:docMk/>
            <pc:sldMk cId="4105816750" sldId="721"/>
            <ac:spMk id="4" creationId="{66C0C98B-6156-47E0-9B1A-BC7C7E82008C}"/>
          </ac:spMkLst>
        </pc:spChg>
        <pc:picChg chg="add del">
          <ac:chgData name="Sean McGee" userId="e492dda3-4dd5-4e0b-9d05-f24cac056071" providerId="ADAL" clId="{74EB43B3-8380-4595-A13C-5BF2295D8459}" dt="2021-02-09T16:02:55.704" v="5094" actId="21"/>
          <ac:picMkLst>
            <pc:docMk/>
            <pc:sldMk cId="4105816750" sldId="721"/>
            <ac:picMk id="5" creationId="{32EBEB43-C33C-4D07-8898-B12B70928F76}"/>
          </ac:picMkLst>
        </pc:picChg>
      </pc:sldChg>
      <pc:sldChg chg="addSp delSp modSp add del mod">
        <pc:chgData name="Sean McGee" userId="e492dda3-4dd5-4e0b-9d05-f24cac056071" providerId="ADAL" clId="{74EB43B3-8380-4595-A13C-5BF2295D8459}" dt="2021-02-09T14:43:17.052" v="4371" actId="2696"/>
        <pc:sldMkLst>
          <pc:docMk/>
          <pc:sldMk cId="3101569816" sldId="722"/>
        </pc:sldMkLst>
        <pc:spChg chg="add mod">
          <ac:chgData name="Sean McGee" userId="e492dda3-4dd5-4e0b-9d05-f24cac056071" providerId="ADAL" clId="{74EB43B3-8380-4595-A13C-5BF2295D8459}" dt="2021-02-09T14:42:56.242" v="4364" actId="21"/>
          <ac:spMkLst>
            <pc:docMk/>
            <pc:sldMk cId="3101569816" sldId="722"/>
            <ac:spMk id="7" creationId="{15FC6D31-1E0B-4BA9-BF67-09D181F33D01}"/>
          </ac:spMkLst>
        </pc:spChg>
        <pc:spChg chg="del mod">
          <ac:chgData name="Sean McGee" userId="e492dda3-4dd5-4e0b-9d05-f24cac056071" providerId="ADAL" clId="{74EB43B3-8380-4595-A13C-5BF2295D8459}" dt="2021-02-09T14:42:56.242" v="4364" actId="21"/>
          <ac:spMkLst>
            <pc:docMk/>
            <pc:sldMk cId="3101569816" sldId="722"/>
            <ac:spMk id="50" creationId="{E2517549-8406-E740-85E7-49B4C190C025}"/>
          </ac:spMkLst>
        </pc:spChg>
        <pc:picChg chg="add mod modCrop">
          <ac:chgData name="Sean McGee" userId="e492dda3-4dd5-4e0b-9d05-f24cac056071" providerId="ADAL" clId="{74EB43B3-8380-4595-A13C-5BF2295D8459}" dt="2021-02-09T14:42:04.148" v="4322" actId="1076"/>
          <ac:picMkLst>
            <pc:docMk/>
            <pc:sldMk cId="3101569816" sldId="722"/>
            <ac:picMk id="4" creationId="{DFADB897-65FB-4A7C-891F-DC425D603DF3}"/>
          </ac:picMkLst>
        </pc:picChg>
        <pc:picChg chg="del">
          <ac:chgData name="Sean McGee" userId="e492dda3-4dd5-4e0b-9d05-f24cac056071" providerId="ADAL" clId="{74EB43B3-8380-4595-A13C-5BF2295D8459}" dt="2021-02-09T14:41:58.320" v="4320" actId="478"/>
          <ac:picMkLst>
            <pc:docMk/>
            <pc:sldMk cId="3101569816" sldId="722"/>
            <ac:picMk id="6" creationId="{26534F63-7587-41ED-AB55-215C397EBB9F}"/>
          </ac:picMkLst>
        </pc:picChg>
        <pc:picChg chg="del">
          <ac:chgData name="Sean McGee" userId="e492dda3-4dd5-4e0b-9d05-f24cac056071" providerId="ADAL" clId="{74EB43B3-8380-4595-A13C-5BF2295D8459}" dt="2021-02-09T14:41:37.455" v="4313" actId="478"/>
          <ac:picMkLst>
            <pc:docMk/>
            <pc:sldMk cId="3101569816" sldId="722"/>
            <ac:picMk id="13" creationId="{DE747D1B-DD6B-4CAD-9D48-7DF5409397D8}"/>
          </ac:picMkLst>
        </pc:picChg>
      </pc:sldChg>
      <pc:sldChg chg="add">
        <pc:chgData name="Sean McGee" userId="e492dda3-4dd5-4e0b-9d05-f24cac056071" providerId="ADAL" clId="{74EB43B3-8380-4595-A13C-5BF2295D8459}" dt="2021-02-09T14:42:16.849" v="4323"/>
        <pc:sldMkLst>
          <pc:docMk/>
          <pc:sldMk cId="3995824063" sldId="723"/>
        </pc:sldMkLst>
      </pc:sldChg>
      <pc:sldChg chg="modSp add del mod">
        <pc:chgData name="Sean McGee" userId="e492dda3-4dd5-4e0b-9d05-f24cac056071" providerId="ADAL" clId="{74EB43B3-8380-4595-A13C-5BF2295D8459}" dt="2021-02-09T15:20:02.266" v="5039" actId="47"/>
        <pc:sldMkLst>
          <pc:docMk/>
          <pc:sldMk cId="1949472478" sldId="724"/>
        </pc:sldMkLst>
        <pc:picChg chg="mod">
          <ac:chgData name="Sean McGee" userId="e492dda3-4dd5-4e0b-9d05-f24cac056071" providerId="ADAL" clId="{74EB43B3-8380-4595-A13C-5BF2295D8459}" dt="2021-02-09T15:19:33.868" v="5038" actId="1076"/>
          <ac:picMkLst>
            <pc:docMk/>
            <pc:sldMk cId="1949472478" sldId="724"/>
            <ac:picMk id="9" creationId="{177572C3-8D0E-4CB3-A579-9B8468AA7935}"/>
          </ac:picMkLst>
        </pc:picChg>
      </pc:sldChg>
      <pc:sldChg chg="addSp delSp modSp add mod ord">
        <pc:chgData name="Sean McGee" userId="e492dda3-4dd5-4e0b-9d05-f24cac056071" providerId="ADAL" clId="{74EB43B3-8380-4595-A13C-5BF2295D8459}" dt="2021-02-09T16:03:22.976" v="5112" actId="20577"/>
        <pc:sldMkLst>
          <pc:docMk/>
          <pc:sldMk cId="3037490834" sldId="724"/>
        </pc:sldMkLst>
        <pc:spChg chg="mod">
          <ac:chgData name="Sean McGee" userId="e492dda3-4dd5-4e0b-9d05-f24cac056071" providerId="ADAL" clId="{74EB43B3-8380-4595-A13C-5BF2295D8459}" dt="2021-02-09T16:03:22.976" v="5112" actId="20577"/>
          <ac:spMkLst>
            <pc:docMk/>
            <pc:sldMk cId="3037490834" sldId="724"/>
            <ac:spMk id="6" creationId="{00000000-0000-0000-0000-000000000000}"/>
          </ac:spMkLst>
        </pc:spChg>
        <pc:picChg chg="add mod">
          <ac:chgData name="Sean McGee" userId="e492dda3-4dd5-4e0b-9d05-f24cac056071" providerId="ADAL" clId="{74EB43B3-8380-4595-A13C-5BF2295D8459}" dt="2021-02-09T16:03:10.790" v="5104" actId="1076"/>
          <ac:picMkLst>
            <pc:docMk/>
            <pc:sldMk cId="3037490834" sldId="724"/>
            <ac:picMk id="13" creationId="{17734F7B-E791-4606-9174-D7A53F05DEBE}"/>
          </ac:picMkLst>
        </pc:picChg>
        <pc:picChg chg="del">
          <ac:chgData name="Sean McGee" userId="e492dda3-4dd5-4e0b-9d05-f24cac056071" providerId="ADAL" clId="{74EB43B3-8380-4595-A13C-5BF2295D8459}" dt="2021-02-09T16:02:57.592" v="5095" actId="478"/>
          <ac:picMkLst>
            <pc:docMk/>
            <pc:sldMk cId="3037490834" sldId="724"/>
            <ac:picMk id="14" creationId="{5CD78CBF-F9F6-406C-AD7E-9C4557E48320}"/>
          </ac:picMkLst>
        </pc:picChg>
      </pc:sldChg>
      <pc:sldChg chg="add">
        <pc:chgData name="Sean McGee" userId="e492dda3-4dd5-4e0b-9d05-f24cac056071" providerId="ADAL" clId="{74EB43B3-8380-4595-A13C-5BF2295D8459}" dt="2021-02-09T17:57:03.717" v="5236"/>
        <pc:sldMkLst>
          <pc:docMk/>
          <pc:sldMk cId="2579096251" sldId="725"/>
        </pc:sldMkLst>
      </pc:sldChg>
    </pc:docChg>
  </pc:docChgLst>
  <pc:docChgLst>
    <pc:chgData name="Sean McGee" userId="S::smcgee_esriuk.com#ext#@esriis.onmicrosoft.com::e29ca064-9051-4a26-bf6c-3dcb763c5b2b" providerId="AD" clId="Web-{87176C19-82E6-402A-6DD0-6008E436924A}"/>
    <pc:docChg chg="modSld">
      <pc:chgData name="Sean McGee" userId="S::smcgee_esriuk.com#ext#@esriis.onmicrosoft.com::e29ca064-9051-4a26-bf6c-3dcb763c5b2b" providerId="AD" clId="Web-{87176C19-82E6-402A-6DD0-6008E436924A}" dt="2021-01-27T15:24:46" v="373"/>
      <pc:docMkLst>
        <pc:docMk/>
      </pc:docMkLst>
      <pc:sldChg chg="modNotes">
        <pc:chgData name="Sean McGee" userId="S::smcgee_esriuk.com#ext#@esriis.onmicrosoft.com::e29ca064-9051-4a26-bf6c-3dcb763c5b2b" providerId="AD" clId="Web-{87176C19-82E6-402A-6DD0-6008E436924A}" dt="2021-01-27T15:24:46" v="373"/>
        <pc:sldMkLst>
          <pc:docMk/>
          <pc:sldMk cId="1416205375" sldId="701"/>
        </pc:sldMkLst>
      </pc:sldChg>
    </pc:docChg>
  </pc:docChgLst>
  <pc:docChgLst>
    <pc:chgData name="Sean McGee" userId="S::smcgee_esriuk.com#ext#@esriis.onmicrosoft.com::e29ca064-9051-4a26-bf6c-3dcb763c5b2b" providerId="AD" clId="Web-{F78CAF9A-EBF0-927C-F615-94985D67A1D3}"/>
    <pc:docChg chg="addSld delSld modSld modSection">
      <pc:chgData name="Sean McGee" userId="S::smcgee_esriuk.com#ext#@esriis.onmicrosoft.com::e29ca064-9051-4a26-bf6c-3dcb763c5b2b" providerId="AD" clId="Web-{F78CAF9A-EBF0-927C-F615-94985D67A1D3}" dt="2021-02-04T15:30:11.551" v="210" actId="1076"/>
      <pc:docMkLst>
        <pc:docMk/>
      </pc:docMkLst>
      <pc:sldChg chg="modSp">
        <pc:chgData name="Sean McGee" userId="S::smcgee_esriuk.com#ext#@esriis.onmicrosoft.com::e29ca064-9051-4a26-bf6c-3dcb763c5b2b" providerId="AD" clId="Web-{F78CAF9A-EBF0-927C-F615-94985D67A1D3}" dt="2021-02-04T15:30:11.551" v="210" actId="1076"/>
        <pc:sldMkLst>
          <pc:docMk/>
          <pc:sldMk cId="3881317241" sldId="699"/>
        </pc:sldMkLst>
        <pc:picChg chg="mod">
          <ac:chgData name="Sean McGee" userId="S::smcgee_esriuk.com#ext#@esriis.onmicrosoft.com::e29ca064-9051-4a26-bf6c-3dcb763c5b2b" providerId="AD" clId="Web-{F78CAF9A-EBF0-927C-F615-94985D67A1D3}" dt="2021-02-04T15:30:11.551" v="210" actId="1076"/>
          <ac:picMkLst>
            <pc:docMk/>
            <pc:sldMk cId="3881317241" sldId="699"/>
            <ac:picMk id="17" creationId="{5EE20146-78EE-4F48-97CB-85728D21A41E}"/>
          </ac:picMkLst>
        </pc:picChg>
        <pc:picChg chg="mod">
          <ac:chgData name="Sean McGee" userId="S::smcgee_esriuk.com#ext#@esriis.onmicrosoft.com::e29ca064-9051-4a26-bf6c-3dcb763c5b2b" providerId="AD" clId="Web-{F78CAF9A-EBF0-927C-F615-94985D67A1D3}" dt="2021-02-04T15:29:58.129" v="207" actId="1076"/>
          <ac:picMkLst>
            <pc:docMk/>
            <pc:sldMk cId="3881317241" sldId="699"/>
            <ac:picMk id="20" creationId="{1D5A60A3-0DCE-4EE5-A70B-389FDF5AA6DF}"/>
          </ac:picMkLst>
        </pc:picChg>
      </pc:sldChg>
      <pc:sldChg chg="modSp">
        <pc:chgData name="Sean McGee" userId="S::smcgee_esriuk.com#ext#@esriis.onmicrosoft.com::e29ca064-9051-4a26-bf6c-3dcb763c5b2b" providerId="AD" clId="Web-{F78CAF9A-EBF0-927C-F615-94985D67A1D3}" dt="2021-02-04T15:28:26.284" v="206" actId="14100"/>
        <pc:sldMkLst>
          <pc:docMk/>
          <pc:sldMk cId="1416205375" sldId="701"/>
        </pc:sldMkLst>
        <pc:spChg chg="mod">
          <ac:chgData name="Sean McGee" userId="S::smcgee_esriuk.com#ext#@esriis.onmicrosoft.com::e29ca064-9051-4a26-bf6c-3dcb763c5b2b" providerId="AD" clId="Web-{F78CAF9A-EBF0-927C-F615-94985D67A1D3}" dt="2021-02-04T15:28:26.284" v="206" actId="14100"/>
          <ac:spMkLst>
            <pc:docMk/>
            <pc:sldMk cId="1416205375" sldId="701"/>
            <ac:spMk id="7" creationId="{E7B512FD-7F22-4E4A-A878-10706E926C95}"/>
          </ac:spMkLst>
        </pc:spChg>
      </pc:sldChg>
      <pc:sldChg chg="addSp delSp modSp">
        <pc:chgData name="Sean McGee" userId="S::smcgee_esriuk.com#ext#@esriis.onmicrosoft.com::e29ca064-9051-4a26-bf6c-3dcb763c5b2b" providerId="AD" clId="Web-{F78CAF9A-EBF0-927C-F615-94985D67A1D3}" dt="2021-02-04T15:07:49.743" v="205" actId="1076"/>
        <pc:sldMkLst>
          <pc:docMk/>
          <pc:sldMk cId="2986759396" sldId="705"/>
        </pc:sldMkLst>
        <pc:spChg chg="mod">
          <ac:chgData name="Sean McGee" userId="S::smcgee_esriuk.com#ext#@esriis.onmicrosoft.com::e29ca064-9051-4a26-bf6c-3dcb763c5b2b" providerId="AD" clId="Web-{F78CAF9A-EBF0-927C-F615-94985D67A1D3}" dt="2021-02-04T10:04:58.120" v="117" actId="20577"/>
          <ac:spMkLst>
            <pc:docMk/>
            <pc:sldMk cId="2986759396" sldId="705"/>
            <ac:spMk id="7" creationId="{E7B512FD-7F22-4E4A-A878-10706E926C95}"/>
          </ac:spMkLst>
        </pc:spChg>
        <pc:spChg chg="add mod">
          <ac:chgData name="Sean McGee" userId="S::smcgee_esriuk.com#ext#@esriis.onmicrosoft.com::e29ca064-9051-4a26-bf6c-3dcb763c5b2b" providerId="AD" clId="Web-{F78CAF9A-EBF0-927C-F615-94985D67A1D3}" dt="2021-02-04T10:04:12.867" v="79" actId="14100"/>
          <ac:spMkLst>
            <pc:docMk/>
            <pc:sldMk cId="2986759396" sldId="705"/>
            <ac:spMk id="9" creationId="{5427193B-7CE7-4D16-A14C-067B798B64AA}"/>
          </ac:spMkLst>
        </pc:spChg>
        <pc:spChg chg="mod">
          <ac:chgData name="Sean McGee" userId="S::smcgee_esriuk.com#ext#@esriis.onmicrosoft.com::e29ca064-9051-4a26-bf6c-3dcb763c5b2b" providerId="AD" clId="Web-{F78CAF9A-EBF0-927C-F615-94985D67A1D3}" dt="2021-02-04T09:58:59.630" v="0" actId="20577"/>
          <ac:spMkLst>
            <pc:docMk/>
            <pc:sldMk cId="2986759396" sldId="705"/>
            <ac:spMk id="50" creationId="{E2517549-8406-E740-85E7-49B4C190C025}"/>
          </ac:spMkLst>
        </pc:spChg>
        <pc:spChg chg="del">
          <ac:chgData name="Sean McGee" userId="S::smcgee_esriuk.com#ext#@esriis.onmicrosoft.com::e29ca064-9051-4a26-bf6c-3dcb763c5b2b" providerId="AD" clId="Web-{F78CAF9A-EBF0-927C-F615-94985D67A1D3}" dt="2021-02-04T10:00:50.730" v="49"/>
          <ac:spMkLst>
            <pc:docMk/>
            <pc:sldMk cId="2986759396" sldId="705"/>
            <ac:spMk id="51" creationId="{BDF2E0C8-5BEB-B741-B50C-320A568645F2}"/>
          </ac:spMkLst>
        </pc:spChg>
        <pc:picChg chg="add mod">
          <ac:chgData name="Sean McGee" userId="S::smcgee_esriuk.com#ext#@esriis.onmicrosoft.com::e29ca064-9051-4a26-bf6c-3dcb763c5b2b" providerId="AD" clId="Web-{F78CAF9A-EBF0-927C-F615-94985D67A1D3}" dt="2021-02-04T10:03:40.522" v="62" actId="1076"/>
          <ac:picMkLst>
            <pc:docMk/>
            <pc:sldMk cId="2986759396" sldId="705"/>
            <ac:picMk id="4" creationId="{1A0AEB05-BFDB-45E2-B4EC-462ACE71035E}"/>
          </ac:picMkLst>
        </pc:picChg>
        <pc:picChg chg="add del mod">
          <ac:chgData name="Sean McGee" userId="S::smcgee_esriuk.com#ext#@esriis.onmicrosoft.com::e29ca064-9051-4a26-bf6c-3dcb763c5b2b" providerId="AD" clId="Web-{F78CAF9A-EBF0-927C-F615-94985D67A1D3}" dt="2021-02-04T10:03:19.942" v="57"/>
          <ac:picMkLst>
            <pc:docMk/>
            <pc:sldMk cId="2986759396" sldId="705"/>
            <ac:picMk id="5" creationId="{4DD7EADF-35B7-468E-BF78-B09E626259F5}"/>
          </ac:picMkLst>
        </pc:picChg>
        <pc:picChg chg="add mod">
          <ac:chgData name="Sean McGee" userId="S::smcgee_esriuk.com#ext#@esriis.onmicrosoft.com::e29ca064-9051-4a26-bf6c-3dcb763c5b2b" providerId="AD" clId="Web-{F78CAF9A-EBF0-927C-F615-94985D67A1D3}" dt="2021-02-04T15:07:49.743" v="205" actId="1076"/>
          <ac:picMkLst>
            <pc:docMk/>
            <pc:sldMk cId="2986759396" sldId="705"/>
            <ac:picMk id="6" creationId="{2C8E8E65-DDCF-4BBC-899E-E57996F3893D}"/>
          </ac:picMkLst>
        </pc:picChg>
      </pc:sldChg>
      <pc:sldChg chg="addSp delSp modSp add replId modNotes">
        <pc:chgData name="Sean McGee" userId="S::smcgee_esriuk.com#ext#@esriis.onmicrosoft.com::e29ca064-9051-4a26-bf6c-3dcb763c5b2b" providerId="AD" clId="Web-{F78CAF9A-EBF0-927C-F615-94985D67A1D3}" dt="2021-02-04T14:15:30.551" v="203"/>
        <pc:sldMkLst>
          <pc:docMk/>
          <pc:sldMk cId="1154798695" sldId="711"/>
        </pc:sldMkLst>
        <pc:spChg chg="mod">
          <ac:chgData name="Sean McGee" userId="S::smcgee_esriuk.com#ext#@esriis.onmicrosoft.com::e29ca064-9051-4a26-bf6c-3dcb763c5b2b" providerId="AD" clId="Web-{F78CAF9A-EBF0-927C-F615-94985D67A1D3}" dt="2021-02-04T14:01:08.477" v="188" actId="20577"/>
          <ac:spMkLst>
            <pc:docMk/>
            <pc:sldMk cId="1154798695" sldId="711"/>
            <ac:spMk id="7" creationId="{E7B512FD-7F22-4E4A-A878-10706E926C95}"/>
          </ac:spMkLst>
        </pc:spChg>
        <pc:spChg chg="del">
          <ac:chgData name="Sean McGee" userId="S::smcgee_esriuk.com#ext#@esriis.onmicrosoft.com::e29ca064-9051-4a26-bf6c-3dcb763c5b2b" providerId="AD" clId="Web-{F78CAF9A-EBF0-927C-F615-94985D67A1D3}" dt="2021-02-04T13:57:53.881" v="157"/>
          <ac:spMkLst>
            <pc:docMk/>
            <pc:sldMk cId="1154798695" sldId="711"/>
            <ac:spMk id="9" creationId="{5427193B-7CE7-4D16-A14C-067B798B64AA}"/>
          </ac:spMkLst>
        </pc:spChg>
        <pc:grpChg chg="mod">
          <ac:chgData name="Sean McGee" userId="S::smcgee_esriuk.com#ext#@esriis.onmicrosoft.com::e29ca064-9051-4a26-bf6c-3dcb763c5b2b" providerId="AD" clId="Web-{F78CAF9A-EBF0-927C-F615-94985D67A1D3}" dt="2021-02-04T13:58:52.038" v="170" actId="1076"/>
          <ac:grpSpMkLst>
            <pc:docMk/>
            <pc:sldMk cId="1154798695" sldId="711"/>
            <ac:grpSpMk id="3" creationId="{AA642086-7192-704D-822A-54FC0E014C6D}"/>
          </ac:grpSpMkLst>
        </pc:grpChg>
        <pc:picChg chg="del">
          <ac:chgData name="Sean McGee" userId="S::smcgee_esriuk.com#ext#@esriis.onmicrosoft.com::e29ca064-9051-4a26-bf6c-3dcb763c5b2b" providerId="AD" clId="Web-{F78CAF9A-EBF0-927C-F615-94985D67A1D3}" dt="2021-02-04T13:56:13.989" v="146"/>
          <ac:picMkLst>
            <pc:docMk/>
            <pc:sldMk cId="1154798695" sldId="711"/>
            <ac:picMk id="4" creationId="{1A0AEB05-BFDB-45E2-B4EC-462ACE71035E}"/>
          </ac:picMkLst>
        </pc:picChg>
        <pc:picChg chg="add del mod">
          <ac:chgData name="Sean McGee" userId="S::smcgee_esriuk.com#ext#@esriis.onmicrosoft.com::e29ca064-9051-4a26-bf6c-3dcb763c5b2b" providerId="AD" clId="Web-{F78CAF9A-EBF0-927C-F615-94985D67A1D3}" dt="2021-02-04T13:58:42.147" v="167"/>
          <ac:picMkLst>
            <pc:docMk/>
            <pc:sldMk cId="1154798695" sldId="711"/>
            <ac:picMk id="5" creationId="{2AD269BD-564F-431A-A57D-0404153C79C2}"/>
          </ac:picMkLst>
        </pc:picChg>
        <pc:picChg chg="del mod">
          <ac:chgData name="Sean McGee" userId="S::smcgee_esriuk.com#ext#@esriis.onmicrosoft.com::e29ca064-9051-4a26-bf6c-3dcb763c5b2b" providerId="AD" clId="Web-{F78CAF9A-EBF0-927C-F615-94985D67A1D3}" dt="2021-02-04T13:56:11.754" v="145"/>
          <ac:picMkLst>
            <pc:docMk/>
            <pc:sldMk cId="1154798695" sldId="711"/>
            <ac:picMk id="6" creationId="{2C8E8E65-DDCF-4BBC-899E-E57996F3893D}"/>
          </ac:picMkLst>
        </pc:picChg>
        <pc:picChg chg="add del mod">
          <ac:chgData name="Sean McGee" userId="S::smcgee_esriuk.com#ext#@esriis.onmicrosoft.com::e29ca064-9051-4a26-bf6c-3dcb763c5b2b" providerId="AD" clId="Web-{F78CAF9A-EBF0-927C-F615-94985D67A1D3}" dt="2021-02-04T13:59:12.179" v="174"/>
          <ac:picMkLst>
            <pc:docMk/>
            <pc:sldMk cId="1154798695" sldId="711"/>
            <ac:picMk id="10" creationId="{723C0D34-148E-45D6-8DF7-FCBFA9777F7C}"/>
          </ac:picMkLst>
        </pc:picChg>
        <pc:picChg chg="add del mod">
          <ac:chgData name="Sean McGee" userId="S::smcgee_esriuk.com#ext#@esriis.onmicrosoft.com::e29ca064-9051-4a26-bf6c-3dcb763c5b2b" providerId="AD" clId="Web-{F78CAF9A-EBF0-927C-F615-94985D67A1D3}" dt="2021-02-04T13:59:15.210" v="178"/>
          <ac:picMkLst>
            <pc:docMk/>
            <pc:sldMk cId="1154798695" sldId="711"/>
            <ac:picMk id="11" creationId="{78707A27-A584-4B69-90DD-1338C0B44724}"/>
          </ac:picMkLst>
        </pc:picChg>
        <pc:picChg chg="add mod">
          <ac:chgData name="Sean McGee" userId="S::smcgee_esriuk.com#ext#@esriis.onmicrosoft.com::e29ca064-9051-4a26-bf6c-3dcb763c5b2b" providerId="AD" clId="Web-{F78CAF9A-EBF0-927C-F615-94985D67A1D3}" dt="2021-02-04T14:01:16.446" v="192" actId="1076"/>
          <ac:picMkLst>
            <pc:docMk/>
            <pc:sldMk cId="1154798695" sldId="711"/>
            <ac:picMk id="12" creationId="{BD777B75-E55E-43E8-A948-E022439AD43A}"/>
          </ac:picMkLst>
        </pc:picChg>
        <pc:picChg chg="add mod">
          <ac:chgData name="Sean McGee" userId="S::smcgee_esriuk.com#ext#@esriis.onmicrosoft.com::e29ca064-9051-4a26-bf6c-3dcb763c5b2b" providerId="AD" clId="Web-{F78CAF9A-EBF0-927C-F615-94985D67A1D3}" dt="2021-02-04T14:15:27.957" v="201" actId="1076"/>
          <ac:picMkLst>
            <pc:docMk/>
            <pc:sldMk cId="1154798695" sldId="711"/>
            <ac:picMk id="13" creationId="{C885CD39-990E-4A48-8EF7-970FC6679727}"/>
          </ac:picMkLst>
        </pc:picChg>
      </pc:sldChg>
      <pc:sldChg chg="addSp delSp modSp add del replId">
        <pc:chgData name="Sean McGee" userId="S::smcgee_esriuk.com#ext#@esriis.onmicrosoft.com::e29ca064-9051-4a26-bf6c-3dcb763c5b2b" providerId="AD" clId="Web-{F78CAF9A-EBF0-927C-F615-94985D67A1D3}" dt="2021-02-04T14:01:46.759" v="193"/>
        <pc:sldMkLst>
          <pc:docMk/>
          <pc:sldMk cId="2480660723" sldId="712"/>
        </pc:sldMkLst>
        <pc:spChg chg="del">
          <ac:chgData name="Sean McGee" userId="S::smcgee_esriuk.com#ext#@esriis.onmicrosoft.com::e29ca064-9051-4a26-bf6c-3dcb763c5b2b" providerId="AD" clId="Web-{F78CAF9A-EBF0-927C-F615-94985D67A1D3}" dt="2021-02-04T13:57:46.006" v="151"/>
          <ac:spMkLst>
            <pc:docMk/>
            <pc:sldMk cId="2480660723" sldId="712"/>
            <ac:spMk id="9" creationId="{5427193B-7CE7-4D16-A14C-067B798B64AA}"/>
          </ac:spMkLst>
        </pc:spChg>
        <pc:picChg chg="add del mod">
          <ac:chgData name="Sean McGee" userId="S::smcgee_esriuk.com#ext#@esriis.onmicrosoft.com::e29ca064-9051-4a26-bf6c-3dcb763c5b2b" providerId="AD" clId="Web-{F78CAF9A-EBF0-927C-F615-94985D67A1D3}" dt="2021-02-04T13:57:53.865" v="156"/>
          <ac:picMkLst>
            <pc:docMk/>
            <pc:sldMk cId="2480660723" sldId="712"/>
            <ac:picMk id="4" creationId="{F0B6C55C-5902-4E6D-8069-564E60BA5EF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TileLayer.html" TargetMode="External"/><Relationship Id="rId2" Type="http://schemas.openxmlformats.org/officeDocument/2006/relationships/hyperlink" Target="https://developers.arcgis.com/javascript/latest/api-reference/esri-layers-BaseElevationLayer.html" TargetMode="External"/><Relationship Id="rId1" Type="http://schemas.openxmlformats.org/officeDocument/2006/relationships/hyperlink" Target="https://developers.arcgis.com/javascript/latest/api-reference/esri-layers-BaseDynamicLayer.html" TargetMode="External"/><Relationship Id="rId6" Type="http://schemas.openxmlformats.org/officeDocument/2006/relationships/hyperlink" Target="https://developers.arcgis.com/javascript/latest/api-reference/esri-views-2d-layers-BaseLayerViewGL2D.html" TargetMode="External"/><Relationship Id="rId5" Type="http://schemas.openxmlformats.org/officeDocument/2006/relationships/hyperlink" Target="https://developers.arcgis.com/javascript/latest/api-reference/esri-views-2d-layers-BaseLayerView2D.html" TargetMode="External"/><Relationship Id="rId4" Type="http://schemas.openxmlformats.org/officeDocument/2006/relationships/hyperlink" Target="https://developers.arcgis.com/javascript/latest/api-reference/esri-views-3d-externalRenderers.html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esri-layers-BaseElevationLayer.html" TargetMode="External"/><Relationship Id="rId2" Type="http://schemas.openxmlformats.org/officeDocument/2006/relationships/hyperlink" Target="https://developers.arcgis.com/javascript/latest/api-reference/esri-layers-BaseTileLayer.html" TargetMode="External"/><Relationship Id="rId1" Type="http://schemas.openxmlformats.org/officeDocument/2006/relationships/hyperlink" Target="https://developers.arcgis.com/javascript/latest/api-reference/esri-layers-BaseDynamicLayer.html" TargetMode="External"/><Relationship Id="rId6" Type="http://schemas.openxmlformats.org/officeDocument/2006/relationships/hyperlink" Target="https://developers.arcgis.com/javascript/latest/api-reference/esri-views-3d-externalRenderers.html" TargetMode="External"/><Relationship Id="rId5" Type="http://schemas.openxmlformats.org/officeDocument/2006/relationships/hyperlink" Target="https://developers.arcgis.com/javascript/latest/api-reference/esri-views-2d-layers-BaseLayerViewGL2D.html" TargetMode="External"/><Relationship Id="rId4" Type="http://schemas.openxmlformats.org/officeDocument/2006/relationships/hyperlink" Target="https://developers.arcgis.com/javascript/latest/api-reference/esri-views-2d-layers-BaseLayerView2D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A5928-B039-415C-840C-8E419F1524B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D820EAE-CB9A-4D1C-AD90-0A16E183EC4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i="0" u="none">
              <a:solidFill>
                <a:schemeClr val="tx1"/>
              </a:solidFill>
            </a:rPr>
            <a:t>Images and Tiles</a:t>
          </a:r>
        </a:p>
      </dgm:t>
    </dgm:pt>
    <dgm:pt modelId="{E9BFE398-0EC9-423F-946D-5B121CD39E12}" type="parTrans" cxnId="{F903C704-C429-41F0-B3E6-DCCF7B56DE05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5EA51573-8DA7-44F9-A26E-FC6A07AE6C62}" type="sibTrans" cxnId="{F903C704-C429-41F0-B3E6-DCCF7B56DE05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8FA47528-D35B-423E-B84B-98931ECA2D88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1"/>
            </a:rPr>
            <a:t>BaseDynamicLayer</a:t>
          </a:r>
          <a:endParaRPr lang="en-US" sz="1400" b="0">
            <a:solidFill>
              <a:schemeClr val="tx1"/>
            </a:solidFill>
          </a:endParaRPr>
        </a:p>
      </dgm:t>
    </dgm:pt>
    <dgm:pt modelId="{B425B0DA-D83D-4E0B-A800-FA3F77903DEC}" type="parTrans" cxnId="{D81C0BCF-E6B2-4FA5-8EC3-729125922D9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0878ED7F-64A0-49D5-BDF6-5209E74D9FAC}" type="sibTrans" cxnId="{D81C0BCF-E6B2-4FA5-8EC3-729125922D9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972F0F39-1E53-4541-924C-FA1B32452D5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2"/>
            </a:rPr>
            <a:t>BaseElevationLayer</a:t>
          </a:r>
          <a:endParaRPr lang="en-US" sz="1400" b="0">
            <a:solidFill>
              <a:schemeClr val="tx1"/>
            </a:solidFill>
          </a:endParaRPr>
        </a:p>
      </dgm:t>
    </dgm:pt>
    <dgm:pt modelId="{9196BCA6-6B4F-4F43-97FB-2895A8D98851}" type="parTrans" cxnId="{54E77314-96FB-456B-A996-61D7252D976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EEDBA239-E0CD-4F5A-A2A0-F3912F2E4D53}" type="sibTrans" cxnId="{54E77314-96FB-456B-A996-61D7252D976B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FD9A2F71-EBF2-4B20-98C1-E3904A842BB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i="0" u="none">
              <a:solidFill>
                <a:schemeClr val="tx1"/>
              </a:solidFill>
            </a:rPr>
            <a:t>2D Graphics</a:t>
          </a:r>
        </a:p>
      </dgm:t>
    </dgm:pt>
    <dgm:pt modelId="{FEAF8794-EE0C-4DF3-9559-7584959A58A0}" type="parTrans" cxnId="{099B6EC8-9BA7-4FF9-AD97-C221F185E9B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769C0EFC-6CAE-4B60-B084-20FCD028202C}" type="sibTrans" cxnId="{099B6EC8-9BA7-4FF9-AD97-C221F185E9B4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E50DE80A-FF59-4D97-A849-8245D5134BD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i="0" u="none">
              <a:solidFill>
                <a:schemeClr val="tx1"/>
              </a:solidFill>
            </a:rPr>
            <a:t>3D Graphics</a:t>
          </a:r>
        </a:p>
      </dgm:t>
    </dgm:pt>
    <dgm:pt modelId="{33679F81-F998-42E4-B44B-E7115C1AE4A9}" type="parTrans" cxnId="{43C2508D-D3A4-4AC9-91D3-472F35E58FB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584CF837-07C6-4933-B011-8E7E0FC45A02}" type="sibTrans" cxnId="{43C2508D-D3A4-4AC9-91D3-472F35E58FB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D6B3629B-1574-4D2D-BD70-7000EB41405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3"/>
            </a:rPr>
            <a:t>BaseTileLayer</a:t>
          </a:r>
          <a:endParaRPr lang="en-US" sz="1400" b="0">
            <a:solidFill>
              <a:schemeClr val="tx1"/>
            </a:solidFill>
          </a:endParaRPr>
        </a:p>
      </dgm:t>
    </dgm:pt>
    <dgm:pt modelId="{85E2B354-AA63-4A61-A160-DDA5D3477D1F}" type="parTrans" cxnId="{B584C85E-9444-4DC7-8C11-FD25B87F51A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68CE82FF-A58E-4F8E-B33B-E86C8B5087B1}" type="sibTrans" cxnId="{B584C85E-9444-4DC7-8C11-FD25B87F51AB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ABAB6A97-AC0D-412C-9307-4A709A57F31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4"/>
            </a:rPr>
            <a:t>externalRenderers</a:t>
          </a:r>
          <a:endParaRPr lang="en-US" sz="1400" b="0">
            <a:solidFill>
              <a:schemeClr val="tx1"/>
            </a:solidFill>
          </a:endParaRPr>
        </a:p>
      </dgm:t>
    </dgm:pt>
    <dgm:pt modelId="{7B5E93F6-2D55-438F-9F68-C2B715EEF6EA}" type="parTrans" cxnId="{C7C99797-755D-4C3D-99C4-EC9FF9A6C26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2733461C-E715-403B-AF74-58B828AD8CFE}" type="sibTrans" cxnId="{C7C99797-755D-4C3D-99C4-EC9FF9A6C26A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515106BF-9CE0-4F17-8C64-2999D039FA3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5"/>
            </a:rPr>
            <a:t>BaseLayerView2D</a:t>
          </a:r>
          <a:endParaRPr lang="en-US" sz="1400" b="0">
            <a:solidFill>
              <a:schemeClr val="tx1"/>
            </a:solidFill>
          </a:endParaRPr>
        </a:p>
      </dgm:t>
    </dgm:pt>
    <dgm:pt modelId="{7AD36C7A-D552-4D3A-AA64-80454E9CB820}" type="parTrans" cxnId="{AAC34843-AF0C-4B58-AF84-53E75AADF60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36C363B5-855E-43A9-B984-5071B2790F1E}" type="sibTrans" cxnId="{AAC34843-AF0C-4B58-AF84-53E75AADF60E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94CAB210-644B-419C-9AAF-6D656D144C06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0">
              <a:solidFill>
                <a:schemeClr val="tx1"/>
              </a:solidFill>
              <a:hlinkClick xmlns:r="http://schemas.openxmlformats.org/officeDocument/2006/relationships" r:id="rId6"/>
            </a:rPr>
            <a:t>BaseLayerViewGL2D</a:t>
          </a:r>
          <a:endParaRPr lang="en-US" sz="1400" b="0">
            <a:solidFill>
              <a:schemeClr val="tx1"/>
            </a:solidFill>
          </a:endParaRPr>
        </a:p>
      </dgm:t>
    </dgm:pt>
    <dgm:pt modelId="{6410DFCB-E083-4654-A71C-A3B66B14D95D}" type="parTrans" cxnId="{75AAAB5C-67A7-4992-93C1-0818894A1528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65C091FB-FC41-4C82-9A35-2B572046240F}" type="sibTrans" cxnId="{75AAAB5C-67A7-4992-93C1-0818894A1528}">
      <dgm:prSet/>
      <dgm:spPr/>
      <dgm:t>
        <a:bodyPr/>
        <a:lstStyle/>
        <a:p>
          <a:endParaRPr lang="en-US" sz="1400" b="0">
            <a:solidFill>
              <a:schemeClr val="tx1"/>
            </a:solidFill>
          </a:endParaRPr>
        </a:p>
      </dgm:t>
    </dgm:pt>
    <dgm:pt modelId="{35163249-DA3D-4E0F-8E99-3DEA57DD99C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b="1" i="0" u="none">
              <a:solidFill>
                <a:schemeClr val="tx1"/>
              </a:solidFill>
            </a:rPr>
            <a:t>Choose your adventure!</a:t>
          </a:r>
        </a:p>
      </dgm:t>
    </dgm:pt>
    <dgm:pt modelId="{21EC2CE9-C3C4-4C5D-B5A8-4D69C7DEEC86}" type="parTrans" cxnId="{66153677-63E2-4664-9A52-73D39BF236BA}">
      <dgm:prSet/>
      <dgm:spPr/>
      <dgm:t>
        <a:bodyPr/>
        <a:lstStyle/>
        <a:p>
          <a:endParaRPr lang="en-US" sz="1400" b="0"/>
        </a:p>
      </dgm:t>
    </dgm:pt>
    <dgm:pt modelId="{B3BBCFB5-58B0-4587-8E10-6E817D57087E}" type="sibTrans" cxnId="{66153677-63E2-4664-9A52-73D39BF236BA}">
      <dgm:prSet/>
      <dgm:spPr/>
      <dgm:t>
        <a:bodyPr/>
        <a:lstStyle/>
        <a:p>
          <a:endParaRPr lang="en-US" sz="1400" b="0"/>
        </a:p>
      </dgm:t>
    </dgm:pt>
    <dgm:pt modelId="{52D33122-43C6-489B-BFD4-0D0D1A63224C}" type="pres">
      <dgm:prSet presAssocID="{FB6A5928-B039-415C-840C-8E419F1524B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2ECA6E-85A7-453C-B34A-1B0A38F9C398}" type="pres">
      <dgm:prSet presAssocID="{35163249-DA3D-4E0F-8E99-3DEA57DD99C2}" presName="hierRoot1" presStyleCnt="0">
        <dgm:presLayoutVars>
          <dgm:hierBranch val="init"/>
        </dgm:presLayoutVars>
      </dgm:prSet>
      <dgm:spPr/>
    </dgm:pt>
    <dgm:pt modelId="{C4C05E02-9BB5-4CC3-A1B8-D1EBECA4356B}" type="pres">
      <dgm:prSet presAssocID="{35163249-DA3D-4E0F-8E99-3DEA57DD99C2}" presName="rootComposite1" presStyleCnt="0"/>
      <dgm:spPr/>
    </dgm:pt>
    <dgm:pt modelId="{ABC6367F-8143-4050-B579-8692E1781670}" type="pres">
      <dgm:prSet presAssocID="{35163249-DA3D-4E0F-8E99-3DEA57DD99C2}" presName="rootText1" presStyleLbl="alignAcc1" presStyleIdx="0" presStyleCnt="0">
        <dgm:presLayoutVars>
          <dgm:chPref val="3"/>
        </dgm:presLayoutVars>
      </dgm:prSet>
      <dgm:spPr/>
    </dgm:pt>
    <dgm:pt modelId="{B0AA06AA-D212-4FF3-B66F-F1F59075593B}" type="pres">
      <dgm:prSet presAssocID="{35163249-DA3D-4E0F-8E99-3DEA57DD99C2}" presName="topArc1" presStyleLbl="parChTrans1D1" presStyleIdx="0" presStyleCnt="20"/>
      <dgm:spPr>
        <a:ln>
          <a:solidFill>
            <a:schemeClr val="tx1"/>
          </a:solidFill>
        </a:ln>
      </dgm:spPr>
    </dgm:pt>
    <dgm:pt modelId="{1177E641-301F-4AEF-8FC8-94A024DE00CF}" type="pres">
      <dgm:prSet presAssocID="{35163249-DA3D-4E0F-8E99-3DEA57DD99C2}" presName="bottomArc1" presStyleLbl="parChTrans1D1" presStyleIdx="1" presStyleCnt="20"/>
      <dgm:spPr>
        <a:ln>
          <a:solidFill>
            <a:schemeClr val="tx1"/>
          </a:solidFill>
        </a:ln>
      </dgm:spPr>
    </dgm:pt>
    <dgm:pt modelId="{0458A9AD-4041-4E37-8A50-3D3EFBA66D3B}" type="pres">
      <dgm:prSet presAssocID="{35163249-DA3D-4E0F-8E99-3DEA57DD99C2}" presName="topConnNode1" presStyleLbl="node1" presStyleIdx="0" presStyleCnt="0"/>
      <dgm:spPr/>
    </dgm:pt>
    <dgm:pt modelId="{5DAF2E1B-6A0A-418E-9506-E813B59ED5CD}" type="pres">
      <dgm:prSet presAssocID="{35163249-DA3D-4E0F-8E99-3DEA57DD99C2}" presName="hierChild2" presStyleCnt="0"/>
      <dgm:spPr/>
    </dgm:pt>
    <dgm:pt modelId="{BC1A993D-1B30-4911-A8BB-714913023FB7}" type="pres">
      <dgm:prSet presAssocID="{E9BFE398-0EC9-423F-946D-5B121CD39E12}" presName="Name28" presStyleLbl="parChTrans1D2" presStyleIdx="0" presStyleCnt="3"/>
      <dgm:spPr/>
    </dgm:pt>
    <dgm:pt modelId="{8E040939-A33C-4062-911E-E41CEA258E9B}" type="pres">
      <dgm:prSet presAssocID="{0D820EAE-CB9A-4D1C-AD90-0A16E183EC44}" presName="hierRoot2" presStyleCnt="0">
        <dgm:presLayoutVars>
          <dgm:hierBranch val="init"/>
        </dgm:presLayoutVars>
      </dgm:prSet>
      <dgm:spPr/>
    </dgm:pt>
    <dgm:pt modelId="{960082A5-E617-4B1A-8316-5C1DAB09F72D}" type="pres">
      <dgm:prSet presAssocID="{0D820EAE-CB9A-4D1C-AD90-0A16E183EC44}" presName="rootComposite2" presStyleCnt="0"/>
      <dgm:spPr/>
    </dgm:pt>
    <dgm:pt modelId="{1AF6EB30-A8CC-425A-9209-DEF9E05DC432}" type="pres">
      <dgm:prSet presAssocID="{0D820EAE-CB9A-4D1C-AD90-0A16E183EC44}" presName="rootText2" presStyleLbl="alignAcc1" presStyleIdx="0" presStyleCnt="0">
        <dgm:presLayoutVars>
          <dgm:chPref val="3"/>
        </dgm:presLayoutVars>
      </dgm:prSet>
      <dgm:spPr/>
    </dgm:pt>
    <dgm:pt modelId="{50F96769-A377-4FB4-ADE3-825CC1AE3182}" type="pres">
      <dgm:prSet presAssocID="{0D820EAE-CB9A-4D1C-AD90-0A16E183EC44}" presName="topArc2" presStyleLbl="parChTrans1D1" presStyleIdx="2" presStyleCnt="20"/>
      <dgm:spPr>
        <a:ln>
          <a:solidFill>
            <a:schemeClr val="tx1"/>
          </a:solidFill>
        </a:ln>
      </dgm:spPr>
    </dgm:pt>
    <dgm:pt modelId="{73CFE848-6A53-4B35-A04E-0DE8E7E4A1E7}" type="pres">
      <dgm:prSet presAssocID="{0D820EAE-CB9A-4D1C-AD90-0A16E183EC44}" presName="bottomArc2" presStyleLbl="parChTrans1D1" presStyleIdx="3" presStyleCnt="20"/>
      <dgm:spPr>
        <a:ln>
          <a:solidFill>
            <a:schemeClr val="tx1"/>
          </a:solidFill>
        </a:ln>
      </dgm:spPr>
    </dgm:pt>
    <dgm:pt modelId="{7CD82C63-CF2D-48A3-BEA9-7AE225456DC5}" type="pres">
      <dgm:prSet presAssocID="{0D820EAE-CB9A-4D1C-AD90-0A16E183EC44}" presName="topConnNode2" presStyleLbl="node2" presStyleIdx="0" presStyleCnt="0"/>
      <dgm:spPr/>
    </dgm:pt>
    <dgm:pt modelId="{FB134447-2C04-42A9-8A9B-93A363BB9285}" type="pres">
      <dgm:prSet presAssocID="{0D820EAE-CB9A-4D1C-AD90-0A16E183EC44}" presName="hierChild4" presStyleCnt="0"/>
      <dgm:spPr/>
    </dgm:pt>
    <dgm:pt modelId="{AF11F87F-7D92-4B47-B726-6035EEDA904D}" type="pres">
      <dgm:prSet presAssocID="{B425B0DA-D83D-4E0B-A800-FA3F77903DEC}" presName="Name28" presStyleLbl="parChTrans1D3" presStyleIdx="0" presStyleCnt="6"/>
      <dgm:spPr/>
    </dgm:pt>
    <dgm:pt modelId="{C0A21B6B-1DDB-429F-8FD6-59AA2D093D05}" type="pres">
      <dgm:prSet presAssocID="{8FA47528-D35B-423E-B84B-98931ECA2D88}" presName="hierRoot2" presStyleCnt="0">
        <dgm:presLayoutVars>
          <dgm:hierBranch val="init"/>
        </dgm:presLayoutVars>
      </dgm:prSet>
      <dgm:spPr/>
    </dgm:pt>
    <dgm:pt modelId="{95A24B63-E940-409C-AB33-ECAA1DC4E53E}" type="pres">
      <dgm:prSet presAssocID="{8FA47528-D35B-423E-B84B-98931ECA2D88}" presName="rootComposite2" presStyleCnt="0"/>
      <dgm:spPr/>
    </dgm:pt>
    <dgm:pt modelId="{EE8FE936-AD4A-457E-9602-3D1F33BC997C}" type="pres">
      <dgm:prSet presAssocID="{8FA47528-D35B-423E-B84B-98931ECA2D88}" presName="rootText2" presStyleLbl="alignAcc1" presStyleIdx="0" presStyleCnt="0">
        <dgm:presLayoutVars>
          <dgm:chPref val="3"/>
        </dgm:presLayoutVars>
      </dgm:prSet>
      <dgm:spPr/>
    </dgm:pt>
    <dgm:pt modelId="{45320DE0-81A9-4403-A2FC-1E755263F886}" type="pres">
      <dgm:prSet presAssocID="{8FA47528-D35B-423E-B84B-98931ECA2D88}" presName="topArc2" presStyleLbl="parChTrans1D1" presStyleIdx="4" presStyleCnt="20"/>
      <dgm:spPr>
        <a:ln>
          <a:solidFill>
            <a:schemeClr val="tx1"/>
          </a:solidFill>
        </a:ln>
      </dgm:spPr>
    </dgm:pt>
    <dgm:pt modelId="{D04D1398-1BFB-49FF-B9A1-C29A313D5A72}" type="pres">
      <dgm:prSet presAssocID="{8FA47528-D35B-423E-B84B-98931ECA2D88}" presName="bottomArc2" presStyleLbl="parChTrans1D1" presStyleIdx="5" presStyleCnt="20"/>
      <dgm:spPr>
        <a:ln>
          <a:solidFill>
            <a:schemeClr val="tx1"/>
          </a:solidFill>
        </a:ln>
      </dgm:spPr>
    </dgm:pt>
    <dgm:pt modelId="{61FD16E6-F522-435D-9AEF-F0DE53C47C1B}" type="pres">
      <dgm:prSet presAssocID="{8FA47528-D35B-423E-B84B-98931ECA2D88}" presName="topConnNode2" presStyleLbl="node3" presStyleIdx="0" presStyleCnt="0"/>
      <dgm:spPr/>
    </dgm:pt>
    <dgm:pt modelId="{000C4449-77F1-41E1-B967-B4E60E94972F}" type="pres">
      <dgm:prSet presAssocID="{8FA47528-D35B-423E-B84B-98931ECA2D88}" presName="hierChild4" presStyleCnt="0"/>
      <dgm:spPr/>
    </dgm:pt>
    <dgm:pt modelId="{18541EA6-1ABB-4BBD-90AF-103D70494779}" type="pres">
      <dgm:prSet presAssocID="{8FA47528-D35B-423E-B84B-98931ECA2D88}" presName="hierChild5" presStyleCnt="0"/>
      <dgm:spPr/>
    </dgm:pt>
    <dgm:pt modelId="{F6393EBB-F6A4-49D6-BFC7-1174231E9747}" type="pres">
      <dgm:prSet presAssocID="{85E2B354-AA63-4A61-A160-DDA5D3477D1F}" presName="Name28" presStyleLbl="parChTrans1D3" presStyleIdx="1" presStyleCnt="6"/>
      <dgm:spPr/>
    </dgm:pt>
    <dgm:pt modelId="{DB90FAEF-2A23-4352-9C7E-32C727336BDC}" type="pres">
      <dgm:prSet presAssocID="{D6B3629B-1574-4D2D-BD70-7000EB414057}" presName="hierRoot2" presStyleCnt="0">
        <dgm:presLayoutVars>
          <dgm:hierBranch val="init"/>
        </dgm:presLayoutVars>
      </dgm:prSet>
      <dgm:spPr/>
    </dgm:pt>
    <dgm:pt modelId="{73C0CC13-028A-4C44-97B6-D49CAA11A072}" type="pres">
      <dgm:prSet presAssocID="{D6B3629B-1574-4D2D-BD70-7000EB414057}" presName="rootComposite2" presStyleCnt="0"/>
      <dgm:spPr/>
    </dgm:pt>
    <dgm:pt modelId="{B2023ABC-04C6-42D8-953D-5965CDFE247E}" type="pres">
      <dgm:prSet presAssocID="{D6B3629B-1574-4D2D-BD70-7000EB414057}" presName="rootText2" presStyleLbl="alignAcc1" presStyleIdx="0" presStyleCnt="0">
        <dgm:presLayoutVars>
          <dgm:chPref val="3"/>
        </dgm:presLayoutVars>
      </dgm:prSet>
      <dgm:spPr/>
    </dgm:pt>
    <dgm:pt modelId="{66E1F3AA-E31A-4E1C-B3A2-28FC55A46022}" type="pres">
      <dgm:prSet presAssocID="{D6B3629B-1574-4D2D-BD70-7000EB414057}" presName="topArc2" presStyleLbl="parChTrans1D1" presStyleIdx="6" presStyleCnt="20"/>
      <dgm:spPr>
        <a:ln>
          <a:solidFill>
            <a:schemeClr val="tx1"/>
          </a:solidFill>
        </a:ln>
      </dgm:spPr>
    </dgm:pt>
    <dgm:pt modelId="{AE1C936C-49F7-4BAB-A57B-E633E1AE3360}" type="pres">
      <dgm:prSet presAssocID="{D6B3629B-1574-4D2D-BD70-7000EB414057}" presName="bottomArc2" presStyleLbl="parChTrans1D1" presStyleIdx="7" presStyleCnt="20"/>
      <dgm:spPr>
        <a:ln>
          <a:solidFill>
            <a:schemeClr val="tx1"/>
          </a:solidFill>
        </a:ln>
      </dgm:spPr>
    </dgm:pt>
    <dgm:pt modelId="{5814410D-AC77-4B88-9C49-BB00A2F447C7}" type="pres">
      <dgm:prSet presAssocID="{D6B3629B-1574-4D2D-BD70-7000EB414057}" presName="topConnNode2" presStyleLbl="node3" presStyleIdx="0" presStyleCnt="0"/>
      <dgm:spPr/>
    </dgm:pt>
    <dgm:pt modelId="{44E80737-165F-4739-830E-C38646561B80}" type="pres">
      <dgm:prSet presAssocID="{D6B3629B-1574-4D2D-BD70-7000EB414057}" presName="hierChild4" presStyleCnt="0"/>
      <dgm:spPr/>
    </dgm:pt>
    <dgm:pt modelId="{4BB17CCF-5162-484A-9B43-14DDF77102DA}" type="pres">
      <dgm:prSet presAssocID="{D6B3629B-1574-4D2D-BD70-7000EB414057}" presName="hierChild5" presStyleCnt="0"/>
      <dgm:spPr/>
    </dgm:pt>
    <dgm:pt modelId="{CFB66241-56EF-4191-A93C-3F6FDB6230C8}" type="pres">
      <dgm:prSet presAssocID="{9196BCA6-6B4F-4F43-97FB-2895A8D98851}" presName="Name28" presStyleLbl="parChTrans1D3" presStyleIdx="2" presStyleCnt="6"/>
      <dgm:spPr/>
    </dgm:pt>
    <dgm:pt modelId="{AD5A66F6-1790-4A8D-A292-836CA7617CFC}" type="pres">
      <dgm:prSet presAssocID="{972F0F39-1E53-4541-924C-FA1B32452D55}" presName="hierRoot2" presStyleCnt="0">
        <dgm:presLayoutVars>
          <dgm:hierBranch val="init"/>
        </dgm:presLayoutVars>
      </dgm:prSet>
      <dgm:spPr/>
    </dgm:pt>
    <dgm:pt modelId="{AE5D60DB-B1DD-41AC-852F-24BAE76A8C12}" type="pres">
      <dgm:prSet presAssocID="{972F0F39-1E53-4541-924C-FA1B32452D55}" presName="rootComposite2" presStyleCnt="0"/>
      <dgm:spPr/>
    </dgm:pt>
    <dgm:pt modelId="{494FCA42-B9B7-471F-B931-3F9FA0810438}" type="pres">
      <dgm:prSet presAssocID="{972F0F39-1E53-4541-924C-FA1B32452D55}" presName="rootText2" presStyleLbl="alignAcc1" presStyleIdx="0" presStyleCnt="0">
        <dgm:presLayoutVars>
          <dgm:chPref val="3"/>
        </dgm:presLayoutVars>
      </dgm:prSet>
      <dgm:spPr/>
    </dgm:pt>
    <dgm:pt modelId="{7ED0B681-C686-4D45-B94A-82E2D915285C}" type="pres">
      <dgm:prSet presAssocID="{972F0F39-1E53-4541-924C-FA1B32452D55}" presName="topArc2" presStyleLbl="parChTrans1D1" presStyleIdx="8" presStyleCnt="20"/>
      <dgm:spPr>
        <a:ln>
          <a:solidFill>
            <a:schemeClr val="tx1"/>
          </a:solidFill>
        </a:ln>
      </dgm:spPr>
    </dgm:pt>
    <dgm:pt modelId="{3DE656E6-C07D-4405-9979-40A881FA4DF3}" type="pres">
      <dgm:prSet presAssocID="{972F0F39-1E53-4541-924C-FA1B32452D55}" presName="bottomArc2" presStyleLbl="parChTrans1D1" presStyleIdx="9" presStyleCnt="20"/>
      <dgm:spPr>
        <a:ln>
          <a:solidFill>
            <a:schemeClr val="tx1"/>
          </a:solidFill>
        </a:ln>
      </dgm:spPr>
    </dgm:pt>
    <dgm:pt modelId="{B9DA5F6B-8E62-4A34-AE4F-E16A54CCE5D4}" type="pres">
      <dgm:prSet presAssocID="{972F0F39-1E53-4541-924C-FA1B32452D55}" presName="topConnNode2" presStyleLbl="node3" presStyleIdx="0" presStyleCnt="0"/>
      <dgm:spPr/>
    </dgm:pt>
    <dgm:pt modelId="{413DFEE3-ECBF-4E20-BC67-76D16BA8F545}" type="pres">
      <dgm:prSet presAssocID="{972F0F39-1E53-4541-924C-FA1B32452D55}" presName="hierChild4" presStyleCnt="0"/>
      <dgm:spPr/>
    </dgm:pt>
    <dgm:pt modelId="{480A4ACF-E53A-47FA-BEB1-50735C6DA69A}" type="pres">
      <dgm:prSet presAssocID="{972F0F39-1E53-4541-924C-FA1B32452D55}" presName="hierChild5" presStyleCnt="0"/>
      <dgm:spPr/>
    </dgm:pt>
    <dgm:pt modelId="{A13A54AC-8671-420C-AB53-D12AC42ECB8B}" type="pres">
      <dgm:prSet presAssocID="{0D820EAE-CB9A-4D1C-AD90-0A16E183EC44}" presName="hierChild5" presStyleCnt="0"/>
      <dgm:spPr/>
    </dgm:pt>
    <dgm:pt modelId="{C86FCE52-18EF-425D-9301-10A36AD6A27A}" type="pres">
      <dgm:prSet presAssocID="{FEAF8794-EE0C-4DF3-9559-7584959A58A0}" presName="Name28" presStyleLbl="parChTrans1D2" presStyleIdx="1" presStyleCnt="3"/>
      <dgm:spPr/>
    </dgm:pt>
    <dgm:pt modelId="{517E1337-DD23-4EAF-83BD-CB0DAFE66446}" type="pres">
      <dgm:prSet presAssocID="{FD9A2F71-EBF2-4B20-98C1-E3904A842BB7}" presName="hierRoot2" presStyleCnt="0">
        <dgm:presLayoutVars>
          <dgm:hierBranch val="init"/>
        </dgm:presLayoutVars>
      </dgm:prSet>
      <dgm:spPr/>
    </dgm:pt>
    <dgm:pt modelId="{C9F2FD94-1DBC-4C79-A10D-16756B51BEF0}" type="pres">
      <dgm:prSet presAssocID="{FD9A2F71-EBF2-4B20-98C1-E3904A842BB7}" presName="rootComposite2" presStyleCnt="0"/>
      <dgm:spPr/>
    </dgm:pt>
    <dgm:pt modelId="{222599B1-F236-4DEF-9114-151A38078AD8}" type="pres">
      <dgm:prSet presAssocID="{FD9A2F71-EBF2-4B20-98C1-E3904A842BB7}" presName="rootText2" presStyleLbl="alignAcc1" presStyleIdx="0" presStyleCnt="0">
        <dgm:presLayoutVars>
          <dgm:chPref val="3"/>
        </dgm:presLayoutVars>
      </dgm:prSet>
      <dgm:spPr/>
    </dgm:pt>
    <dgm:pt modelId="{F5545D23-39E7-44A4-9FCC-02676992C4D8}" type="pres">
      <dgm:prSet presAssocID="{FD9A2F71-EBF2-4B20-98C1-E3904A842BB7}" presName="topArc2" presStyleLbl="parChTrans1D1" presStyleIdx="10" presStyleCnt="20"/>
      <dgm:spPr>
        <a:ln>
          <a:solidFill>
            <a:schemeClr val="tx1"/>
          </a:solidFill>
        </a:ln>
      </dgm:spPr>
    </dgm:pt>
    <dgm:pt modelId="{752AE831-59DB-4784-852F-0D247B9FC4EA}" type="pres">
      <dgm:prSet presAssocID="{FD9A2F71-EBF2-4B20-98C1-E3904A842BB7}" presName="bottomArc2" presStyleLbl="parChTrans1D1" presStyleIdx="11" presStyleCnt="20"/>
      <dgm:spPr>
        <a:ln>
          <a:solidFill>
            <a:schemeClr val="tx1"/>
          </a:solidFill>
        </a:ln>
      </dgm:spPr>
    </dgm:pt>
    <dgm:pt modelId="{EB28AC71-F30D-4312-9679-181AD111EFAC}" type="pres">
      <dgm:prSet presAssocID="{FD9A2F71-EBF2-4B20-98C1-E3904A842BB7}" presName="topConnNode2" presStyleLbl="node2" presStyleIdx="0" presStyleCnt="0"/>
      <dgm:spPr/>
    </dgm:pt>
    <dgm:pt modelId="{62AF9E80-613D-4277-99B0-2963BE5A193A}" type="pres">
      <dgm:prSet presAssocID="{FD9A2F71-EBF2-4B20-98C1-E3904A842BB7}" presName="hierChild4" presStyleCnt="0"/>
      <dgm:spPr/>
    </dgm:pt>
    <dgm:pt modelId="{AF8ED4A1-65E0-4D0A-9851-031A0AACCD88}" type="pres">
      <dgm:prSet presAssocID="{7AD36C7A-D552-4D3A-AA64-80454E9CB820}" presName="Name28" presStyleLbl="parChTrans1D3" presStyleIdx="3" presStyleCnt="6"/>
      <dgm:spPr/>
    </dgm:pt>
    <dgm:pt modelId="{D176EEB1-F9C0-46DD-9655-64FB8D8FD879}" type="pres">
      <dgm:prSet presAssocID="{515106BF-9CE0-4F17-8C64-2999D039FA35}" presName="hierRoot2" presStyleCnt="0">
        <dgm:presLayoutVars>
          <dgm:hierBranch val="init"/>
        </dgm:presLayoutVars>
      </dgm:prSet>
      <dgm:spPr/>
    </dgm:pt>
    <dgm:pt modelId="{4BA8F695-060F-46A3-A637-FF83118C7CFD}" type="pres">
      <dgm:prSet presAssocID="{515106BF-9CE0-4F17-8C64-2999D039FA35}" presName="rootComposite2" presStyleCnt="0"/>
      <dgm:spPr/>
    </dgm:pt>
    <dgm:pt modelId="{272DFFFE-9EF5-4252-8514-4E5DEE86668D}" type="pres">
      <dgm:prSet presAssocID="{515106BF-9CE0-4F17-8C64-2999D039FA35}" presName="rootText2" presStyleLbl="alignAcc1" presStyleIdx="0" presStyleCnt="0">
        <dgm:presLayoutVars>
          <dgm:chPref val="3"/>
        </dgm:presLayoutVars>
      </dgm:prSet>
      <dgm:spPr/>
    </dgm:pt>
    <dgm:pt modelId="{489E0EC3-E767-442B-81EE-CB522A8B960F}" type="pres">
      <dgm:prSet presAssocID="{515106BF-9CE0-4F17-8C64-2999D039FA35}" presName="topArc2" presStyleLbl="parChTrans1D1" presStyleIdx="12" presStyleCnt="20"/>
      <dgm:spPr>
        <a:ln>
          <a:solidFill>
            <a:schemeClr val="tx1"/>
          </a:solidFill>
        </a:ln>
      </dgm:spPr>
    </dgm:pt>
    <dgm:pt modelId="{CBBCDCFA-C9CE-4CDA-8964-C4982D18785A}" type="pres">
      <dgm:prSet presAssocID="{515106BF-9CE0-4F17-8C64-2999D039FA35}" presName="bottomArc2" presStyleLbl="parChTrans1D1" presStyleIdx="13" presStyleCnt="20"/>
      <dgm:spPr>
        <a:ln>
          <a:solidFill>
            <a:schemeClr val="tx1"/>
          </a:solidFill>
        </a:ln>
      </dgm:spPr>
    </dgm:pt>
    <dgm:pt modelId="{6457A350-6CDB-4446-B0BC-6AE71D72A1A0}" type="pres">
      <dgm:prSet presAssocID="{515106BF-9CE0-4F17-8C64-2999D039FA35}" presName="topConnNode2" presStyleLbl="node3" presStyleIdx="0" presStyleCnt="0"/>
      <dgm:spPr/>
    </dgm:pt>
    <dgm:pt modelId="{7CD2457B-D727-4479-A027-1C6EC8DAD2F7}" type="pres">
      <dgm:prSet presAssocID="{515106BF-9CE0-4F17-8C64-2999D039FA35}" presName="hierChild4" presStyleCnt="0"/>
      <dgm:spPr/>
    </dgm:pt>
    <dgm:pt modelId="{96051304-B979-45B7-BCFE-6939A92F7C49}" type="pres">
      <dgm:prSet presAssocID="{515106BF-9CE0-4F17-8C64-2999D039FA35}" presName="hierChild5" presStyleCnt="0"/>
      <dgm:spPr/>
    </dgm:pt>
    <dgm:pt modelId="{0BD7F47A-96C2-43DE-8667-00A9B17982D7}" type="pres">
      <dgm:prSet presAssocID="{6410DFCB-E083-4654-A71C-A3B66B14D95D}" presName="Name28" presStyleLbl="parChTrans1D3" presStyleIdx="4" presStyleCnt="6"/>
      <dgm:spPr/>
    </dgm:pt>
    <dgm:pt modelId="{00462D15-8C25-4C28-8DD4-BCFAD0EA3FE4}" type="pres">
      <dgm:prSet presAssocID="{94CAB210-644B-419C-9AAF-6D656D144C06}" presName="hierRoot2" presStyleCnt="0">
        <dgm:presLayoutVars>
          <dgm:hierBranch val="init"/>
        </dgm:presLayoutVars>
      </dgm:prSet>
      <dgm:spPr/>
    </dgm:pt>
    <dgm:pt modelId="{A9AEC014-5CD3-443A-8528-AB43E504E5E1}" type="pres">
      <dgm:prSet presAssocID="{94CAB210-644B-419C-9AAF-6D656D144C06}" presName="rootComposite2" presStyleCnt="0"/>
      <dgm:spPr/>
    </dgm:pt>
    <dgm:pt modelId="{157B82C4-FB2D-443C-A8D0-53183688B545}" type="pres">
      <dgm:prSet presAssocID="{94CAB210-644B-419C-9AAF-6D656D144C06}" presName="rootText2" presStyleLbl="alignAcc1" presStyleIdx="0" presStyleCnt="0">
        <dgm:presLayoutVars>
          <dgm:chPref val="3"/>
        </dgm:presLayoutVars>
      </dgm:prSet>
      <dgm:spPr/>
    </dgm:pt>
    <dgm:pt modelId="{5E627CAB-623C-4046-86F5-65AEFBCFD507}" type="pres">
      <dgm:prSet presAssocID="{94CAB210-644B-419C-9AAF-6D656D144C06}" presName="topArc2" presStyleLbl="parChTrans1D1" presStyleIdx="14" presStyleCnt="20"/>
      <dgm:spPr>
        <a:ln>
          <a:solidFill>
            <a:schemeClr val="tx1"/>
          </a:solidFill>
        </a:ln>
      </dgm:spPr>
    </dgm:pt>
    <dgm:pt modelId="{8BE90434-42A7-4D3A-95CF-F06919873B8F}" type="pres">
      <dgm:prSet presAssocID="{94CAB210-644B-419C-9AAF-6D656D144C06}" presName="bottomArc2" presStyleLbl="parChTrans1D1" presStyleIdx="15" presStyleCnt="20"/>
      <dgm:spPr>
        <a:ln>
          <a:solidFill>
            <a:schemeClr val="tx1"/>
          </a:solidFill>
        </a:ln>
      </dgm:spPr>
    </dgm:pt>
    <dgm:pt modelId="{6C0BC196-6A3A-4DC5-85DF-D9F453621525}" type="pres">
      <dgm:prSet presAssocID="{94CAB210-644B-419C-9AAF-6D656D144C06}" presName="topConnNode2" presStyleLbl="node3" presStyleIdx="0" presStyleCnt="0"/>
      <dgm:spPr/>
    </dgm:pt>
    <dgm:pt modelId="{2A80F6F3-4A9B-48FF-B17E-D5DBB20487BB}" type="pres">
      <dgm:prSet presAssocID="{94CAB210-644B-419C-9AAF-6D656D144C06}" presName="hierChild4" presStyleCnt="0"/>
      <dgm:spPr/>
    </dgm:pt>
    <dgm:pt modelId="{6E585C37-65FE-4538-8ACD-086813686C3A}" type="pres">
      <dgm:prSet presAssocID="{94CAB210-644B-419C-9AAF-6D656D144C06}" presName="hierChild5" presStyleCnt="0"/>
      <dgm:spPr/>
    </dgm:pt>
    <dgm:pt modelId="{D20EF7C9-DEB0-4352-8765-29B0EF23DDB6}" type="pres">
      <dgm:prSet presAssocID="{FD9A2F71-EBF2-4B20-98C1-E3904A842BB7}" presName="hierChild5" presStyleCnt="0"/>
      <dgm:spPr/>
    </dgm:pt>
    <dgm:pt modelId="{7586201F-109A-417C-807F-6A91D0F8DFC1}" type="pres">
      <dgm:prSet presAssocID="{33679F81-F998-42E4-B44B-E7115C1AE4A9}" presName="Name28" presStyleLbl="parChTrans1D2" presStyleIdx="2" presStyleCnt="3"/>
      <dgm:spPr/>
    </dgm:pt>
    <dgm:pt modelId="{A54CD593-5EDC-4F0F-82D1-1973C71548BB}" type="pres">
      <dgm:prSet presAssocID="{E50DE80A-FF59-4D97-A849-8245D5134BD2}" presName="hierRoot2" presStyleCnt="0">
        <dgm:presLayoutVars>
          <dgm:hierBranch val="init"/>
        </dgm:presLayoutVars>
      </dgm:prSet>
      <dgm:spPr/>
    </dgm:pt>
    <dgm:pt modelId="{E60BF73B-C2B9-47D8-BD62-CFE77A69B568}" type="pres">
      <dgm:prSet presAssocID="{E50DE80A-FF59-4D97-A849-8245D5134BD2}" presName="rootComposite2" presStyleCnt="0"/>
      <dgm:spPr/>
    </dgm:pt>
    <dgm:pt modelId="{BA63749B-14D8-4769-93EF-A822B5FC6019}" type="pres">
      <dgm:prSet presAssocID="{E50DE80A-FF59-4D97-A849-8245D5134BD2}" presName="rootText2" presStyleLbl="alignAcc1" presStyleIdx="0" presStyleCnt="0">
        <dgm:presLayoutVars>
          <dgm:chPref val="3"/>
        </dgm:presLayoutVars>
      </dgm:prSet>
      <dgm:spPr/>
    </dgm:pt>
    <dgm:pt modelId="{33D10571-A241-4A0B-B63C-2EB0D36702F9}" type="pres">
      <dgm:prSet presAssocID="{E50DE80A-FF59-4D97-A849-8245D5134BD2}" presName="topArc2" presStyleLbl="parChTrans1D1" presStyleIdx="16" presStyleCnt="20"/>
      <dgm:spPr>
        <a:ln>
          <a:solidFill>
            <a:schemeClr val="tx1"/>
          </a:solidFill>
        </a:ln>
      </dgm:spPr>
    </dgm:pt>
    <dgm:pt modelId="{29861FF1-3808-4642-BEED-476124F31B84}" type="pres">
      <dgm:prSet presAssocID="{E50DE80A-FF59-4D97-A849-8245D5134BD2}" presName="bottomArc2" presStyleLbl="parChTrans1D1" presStyleIdx="17" presStyleCnt="20"/>
      <dgm:spPr>
        <a:ln>
          <a:solidFill>
            <a:schemeClr val="tx1"/>
          </a:solidFill>
        </a:ln>
      </dgm:spPr>
    </dgm:pt>
    <dgm:pt modelId="{FC941EC3-CA36-42E0-B7B3-993BE10A64D4}" type="pres">
      <dgm:prSet presAssocID="{E50DE80A-FF59-4D97-A849-8245D5134BD2}" presName="topConnNode2" presStyleLbl="node2" presStyleIdx="0" presStyleCnt="0"/>
      <dgm:spPr/>
    </dgm:pt>
    <dgm:pt modelId="{786176EE-B8E9-4580-A964-0CECA15EC9B3}" type="pres">
      <dgm:prSet presAssocID="{E50DE80A-FF59-4D97-A849-8245D5134BD2}" presName="hierChild4" presStyleCnt="0"/>
      <dgm:spPr/>
    </dgm:pt>
    <dgm:pt modelId="{4607CEE6-EA66-4C32-AD0F-7F44567FCC9A}" type="pres">
      <dgm:prSet presAssocID="{7B5E93F6-2D55-438F-9F68-C2B715EEF6EA}" presName="Name28" presStyleLbl="parChTrans1D3" presStyleIdx="5" presStyleCnt="6"/>
      <dgm:spPr/>
    </dgm:pt>
    <dgm:pt modelId="{3BC261C8-1FC6-4C9A-AB09-AA5A16095216}" type="pres">
      <dgm:prSet presAssocID="{ABAB6A97-AC0D-412C-9307-4A709A57F312}" presName="hierRoot2" presStyleCnt="0">
        <dgm:presLayoutVars>
          <dgm:hierBranch val="init"/>
        </dgm:presLayoutVars>
      </dgm:prSet>
      <dgm:spPr/>
    </dgm:pt>
    <dgm:pt modelId="{1CA69BFB-EBF6-4AB3-B084-51CC4398A7A1}" type="pres">
      <dgm:prSet presAssocID="{ABAB6A97-AC0D-412C-9307-4A709A57F312}" presName="rootComposite2" presStyleCnt="0"/>
      <dgm:spPr/>
    </dgm:pt>
    <dgm:pt modelId="{4E373C3D-4775-43AA-A398-B7E82F8F84AE}" type="pres">
      <dgm:prSet presAssocID="{ABAB6A97-AC0D-412C-9307-4A709A57F312}" presName="rootText2" presStyleLbl="alignAcc1" presStyleIdx="0" presStyleCnt="0">
        <dgm:presLayoutVars>
          <dgm:chPref val="3"/>
        </dgm:presLayoutVars>
      </dgm:prSet>
      <dgm:spPr/>
    </dgm:pt>
    <dgm:pt modelId="{A0C9E8B3-136C-4AA1-A9EA-C93FE68C1BC0}" type="pres">
      <dgm:prSet presAssocID="{ABAB6A97-AC0D-412C-9307-4A709A57F312}" presName="topArc2" presStyleLbl="parChTrans1D1" presStyleIdx="18" presStyleCnt="20"/>
      <dgm:spPr>
        <a:ln>
          <a:solidFill>
            <a:schemeClr val="tx1"/>
          </a:solidFill>
        </a:ln>
      </dgm:spPr>
    </dgm:pt>
    <dgm:pt modelId="{1F7FDF1C-1FCC-4F64-A97B-4698B772ACDC}" type="pres">
      <dgm:prSet presAssocID="{ABAB6A97-AC0D-412C-9307-4A709A57F312}" presName="bottomArc2" presStyleLbl="parChTrans1D1" presStyleIdx="19" presStyleCnt="20"/>
      <dgm:spPr>
        <a:ln>
          <a:solidFill>
            <a:schemeClr val="tx1"/>
          </a:solidFill>
        </a:ln>
      </dgm:spPr>
    </dgm:pt>
    <dgm:pt modelId="{0292A260-467C-4AEF-ACFE-2AB89D1C3657}" type="pres">
      <dgm:prSet presAssocID="{ABAB6A97-AC0D-412C-9307-4A709A57F312}" presName="topConnNode2" presStyleLbl="node3" presStyleIdx="0" presStyleCnt="0"/>
      <dgm:spPr/>
    </dgm:pt>
    <dgm:pt modelId="{D94461A6-7F4F-456C-9D2B-D3567D4C12C0}" type="pres">
      <dgm:prSet presAssocID="{ABAB6A97-AC0D-412C-9307-4A709A57F312}" presName="hierChild4" presStyleCnt="0"/>
      <dgm:spPr/>
    </dgm:pt>
    <dgm:pt modelId="{1E1AF5A3-E60D-4862-B50A-F85899C62ABF}" type="pres">
      <dgm:prSet presAssocID="{ABAB6A97-AC0D-412C-9307-4A709A57F312}" presName="hierChild5" presStyleCnt="0"/>
      <dgm:spPr/>
    </dgm:pt>
    <dgm:pt modelId="{30ED4654-0F72-4260-B4E4-F7DD6902865B}" type="pres">
      <dgm:prSet presAssocID="{E50DE80A-FF59-4D97-A849-8245D5134BD2}" presName="hierChild5" presStyleCnt="0"/>
      <dgm:spPr/>
    </dgm:pt>
    <dgm:pt modelId="{3944DB83-4F96-46A2-B76A-B74EA656AEF9}" type="pres">
      <dgm:prSet presAssocID="{35163249-DA3D-4E0F-8E99-3DEA57DD99C2}" presName="hierChild3" presStyleCnt="0"/>
      <dgm:spPr/>
    </dgm:pt>
  </dgm:ptLst>
  <dgm:cxnLst>
    <dgm:cxn modelId="{F903C704-C429-41F0-B3E6-DCCF7B56DE05}" srcId="{35163249-DA3D-4E0F-8E99-3DEA57DD99C2}" destId="{0D820EAE-CB9A-4D1C-AD90-0A16E183EC44}" srcOrd="0" destOrd="0" parTransId="{E9BFE398-0EC9-423F-946D-5B121CD39E12}" sibTransId="{5EA51573-8DA7-44F9-A26E-FC6A07AE6C62}"/>
    <dgm:cxn modelId="{54E77314-96FB-456B-A996-61D7252D976B}" srcId="{0D820EAE-CB9A-4D1C-AD90-0A16E183EC44}" destId="{972F0F39-1E53-4541-924C-FA1B32452D55}" srcOrd="2" destOrd="0" parTransId="{9196BCA6-6B4F-4F43-97FB-2895A8D98851}" sibTransId="{EEDBA239-E0CD-4F5A-A2A0-F3912F2E4D53}"/>
    <dgm:cxn modelId="{EA76AF14-05F2-4C14-A45D-EA854940A364}" type="presOf" srcId="{FB6A5928-B039-415C-840C-8E419F1524B6}" destId="{52D33122-43C6-489B-BFD4-0D0D1A63224C}" srcOrd="0" destOrd="0" presId="urn:microsoft.com/office/officeart/2008/layout/HalfCircleOrganizationChart"/>
    <dgm:cxn modelId="{75C35F2A-9C8A-4438-BE6E-3E4636C908F2}" type="presOf" srcId="{D6B3629B-1574-4D2D-BD70-7000EB414057}" destId="{5814410D-AC77-4B88-9C49-BB00A2F447C7}" srcOrd="1" destOrd="0" presId="urn:microsoft.com/office/officeart/2008/layout/HalfCircleOrganizationChart"/>
    <dgm:cxn modelId="{FAB1DC30-1B70-47FB-B883-26F485AF4FC1}" type="presOf" srcId="{ABAB6A97-AC0D-412C-9307-4A709A57F312}" destId="{4E373C3D-4775-43AA-A398-B7E82F8F84AE}" srcOrd="0" destOrd="0" presId="urn:microsoft.com/office/officeart/2008/layout/HalfCircleOrganizationChart"/>
    <dgm:cxn modelId="{EC7A0C31-40A9-4FEA-BCE0-022EB1448336}" type="presOf" srcId="{0D820EAE-CB9A-4D1C-AD90-0A16E183EC44}" destId="{7CD82C63-CF2D-48A3-BEA9-7AE225456DC5}" srcOrd="1" destOrd="0" presId="urn:microsoft.com/office/officeart/2008/layout/HalfCircleOrganizationChart"/>
    <dgm:cxn modelId="{F377CA34-C73B-44EA-8B4B-8442A0753740}" type="presOf" srcId="{8FA47528-D35B-423E-B84B-98931ECA2D88}" destId="{61FD16E6-F522-435D-9AEF-F0DE53C47C1B}" srcOrd="1" destOrd="0" presId="urn:microsoft.com/office/officeart/2008/layout/HalfCircleOrganizationChart"/>
    <dgm:cxn modelId="{68133937-0B26-494C-9E5B-8167B132E310}" type="presOf" srcId="{94CAB210-644B-419C-9AAF-6D656D144C06}" destId="{6C0BC196-6A3A-4DC5-85DF-D9F453621525}" srcOrd="1" destOrd="0" presId="urn:microsoft.com/office/officeart/2008/layout/HalfCircleOrganizationChart"/>
    <dgm:cxn modelId="{2A9B543D-F8A8-4A09-8D0C-8624D0FC47B5}" type="presOf" srcId="{E9BFE398-0EC9-423F-946D-5B121CD39E12}" destId="{BC1A993D-1B30-4911-A8BB-714913023FB7}" srcOrd="0" destOrd="0" presId="urn:microsoft.com/office/officeart/2008/layout/HalfCircleOrganizationChart"/>
    <dgm:cxn modelId="{75AAAB5C-67A7-4992-93C1-0818894A1528}" srcId="{FD9A2F71-EBF2-4B20-98C1-E3904A842BB7}" destId="{94CAB210-644B-419C-9AAF-6D656D144C06}" srcOrd="1" destOrd="0" parTransId="{6410DFCB-E083-4654-A71C-A3B66B14D95D}" sibTransId="{65C091FB-FC41-4C82-9A35-2B572046240F}"/>
    <dgm:cxn modelId="{B584C85E-9444-4DC7-8C11-FD25B87F51AB}" srcId="{0D820EAE-CB9A-4D1C-AD90-0A16E183EC44}" destId="{D6B3629B-1574-4D2D-BD70-7000EB414057}" srcOrd="1" destOrd="0" parTransId="{85E2B354-AA63-4A61-A160-DDA5D3477D1F}" sibTransId="{68CE82FF-A58E-4F8E-B33B-E86C8B5087B1}"/>
    <dgm:cxn modelId="{24E24860-3AF1-4D02-9A7D-4E71FF092E9B}" type="presOf" srcId="{6410DFCB-E083-4654-A71C-A3B66B14D95D}" destId="{0BD7F47A-96C2-43DE-8667-00A9B17982D7}" srcOrd="0" destOrd="0" presId="urn:microsoft.com/office/officeart/2008/layout/HalfCircleOrganizationChart"/>
    <dgm:cxn modelId="{AAC34843-AF0C-4B58-AF84-53E75AADF60E}" srcId="{FD9A2F71-EBF2-4B20-98C1-E3904A842BB7}" destId="{515106BF-9CE0-4F17-8C64-2999D039FA35}" srcOrd="0" destOrd="0" parTransId="{7AD36C7A-D552-4D3A-AA64-80454E9CB820}" sibTransId="{36C363B5-855E-43A9-B984-5071B2790F1E}"/>
    <dgm:cxn modelId="{0F6C2746-63DC-457B-8413-B297BA4C569A}" type="presOf" srcId="{FD9A2F71-EBF2-4B20-98C1-E3904A842BB7}" destId="{222599B1-F236-4DEF-9114-151A38078AD8}" srcOrd="0" destOrd="0" presId="urn:microsoft.com/office/officeart/2008/layout/HalfCircleOrganizationChart"/>
    <dgm:cxn modelId="{D66BD667-F034-4FC8-891A-33512A43B291}" type="presOf" srcId="{7B5E93F6-2D55-438F-9F68-C2B715EEF6EA}" destId="{4607CEE6-EA66-4C32-AD0F-7F44567FCC9A}" srcOrd="0" destOrd="0" presId="urn:microsoft.com/office/officeart/2008/layout/HalfCircleOrganizationChart"/>
    <dgm:cxn modelId="{E60E9D4D-6C10-49D5-80CC-B058CE330458}" type="presOf" srcId="{515106BF-9CE0-4F17-8C64-2999D039FA35}" destId="{272DFFFE-9EF5-4252-8514-4E5DEE86668D}" srcOrd="0" destOrd="0" presId="urn:microsoft.com/office/officeart/2008/layout/HalfCircleOrganizationChart"/>
    <dgm:cxn modelId="{6529094E-2FD4-446E-AA59-55E9A59C80B4}" type="presOf" srcId="{0D820EAE-CB9A-4D1C-AD90-0A16E183EC44}" destId="{1AF6EB30-A8CC-425A-9209-DEF9E05DC432}" srcOrd="0" destOrd="0" presId="urn:microsoft.com/office/officeart/2008/layout/HalfCircleOrganizationChart"/>
    <dgm:cxn modelId="{461F5B4E-EBDF-4175-9C12-C3F73C1DC819}" type="presOf" srcId="{FD9A2F71-EBF2-4B20-98C1-E3904A842BB7}" destId="{EB28AC71-F30D-4312-9679-181AD111EFAC}" srcOrd="1" destOrd="0" presId="urn:microsoft.com/office/officeart/2008/layout/HalfCircleOrganizationChart"/>
    <dgm:cxn modelId="{8F7CA14F-C9E0-458D-86E2-551BBB8EAB34}" type="presOf" srcId="{8FA47528-D35B-423E-B84B-98931ECA2D88}" destId="{EE8FE936-AD4A-457E-9602-3D1F33BC997C}" srcOrd="0" destOrd="0" presId="urn:microsoft.com/office/officeart/2008/layout/HalfCircleOrganizationChart"/>
    <dgm:cxn modelId="{441C4950-6C93-41B1-B30C-CC45CDDE6087}" type="presOf" srcId="{D6B3629B-1574-4D2D-BD70-7000EB414057}" destId="{B2023ABC-04C6-42D8-953D-5965CDFE247E}" srcOrd="0" destOrd="0" presId="urn:microsoft.com/office/officeart/2008/layout/HalfCircleOrganizationChart"/>
    <dgm:cxn modelId="{F25BCB75-2085-4516-A3DD-AB698255B75B}" type="presOf" srcId="{33679F81-F998-42E4-B44B-E7115C1AE4A9}" destId="{7586201F-109A-417C-807F-6A91D0F8DFC1}" srcOrd="0" destOrd="0" presId="urn:microsoft.com/office/officeart/2008/layout/HalfCircleOrganizationChart"/>
    <dgm:cxn modelId="{66153677-63E2-4664-9A52-73D39BF236BA}" srcId="{FB6A5928-B039-415C-840C-8E419F1524B6}" destId="{35163249-DA3D-4E0F-8E99-3DEA57DD99C2}" srcOrd="0" destOrd="0" parTransId="{21EC2CE9-C3C4-4C5D-B5A8-4D69C7DEEC86}" sibTransId="{B3BBCFB5-58B0-4587-8E10-6E817D57087E}"/>
    <dgm:cxn modelId="{1E15CF5A-A977-4FE7-BB5E-DF8C9B3418DC}" type="presOf" srcId="{7AD36C7A-D552-4D3A-AA64-80454E9CB820}" destId="{AF8ED4A1-65E0-4D0A-9851-031A0AACCD88}" srcOrd="0" destOrd="0" presId="urn:microsoft.com/office/officeart/2008/layout/HalfCircleOrganizationChart"/>
    <dgm:cxn modelId="{FC0CB381-9DE0-4079-9DD2-B721606BF622}" type="presOf" srcId="{35163249-DA3D-4E0F-8E99-3DEA57DD99C2}" destId="{ABC6367F-8143-4050-B579-8692E1781670}" srcOrd="0" destOrd="0" presId="urn:microsoft.com/office/officeart/2008/layout/HalfCircleOrganizationChart"/>
    <dgm:cxn modelId="{E5B5F283-2519-4766-AB6D-4E7B29764725}" type="presOf" srcId="{E50DE80A-FF59-4D97-A849-8245D5134BD2}" destId="{FC941EC3-CA36-42E0-B7B3-993BE10A64D4}" srcOrd="1" destOrd="0" presId="urn:microsoft.com/office/officeart/2008/layout/HalfCircleOrganizationChart"/>
    <dgm:cxn modelId="{C4EA1886-F456-4011-956E-A8FD27848257}" type="presOf" srcId="{ABAB6A97-AC0D-412C-9307-4A709A57F312}" destId="{0292A260-467C-4AEF-ACFE-2AB89D1C3657}" srcOrd="1" destOrd="0" presId="urn:microsoft.com/office/officeart/2008/layout/HalfCircleOrganizationChart"/>
    <dgm:cxn modelId="{43C2508D-D3A4-4AC9-91D3-472F35E58FBA}" srcId="{35163249-DA3D-4E0F-8E99-3DEA57DD99C2}" destId="{E50DE80A-FF59-4D97-A849-8245D5134BD2}" srcOrd="2" destOrd="0" parTransId="{33679F81-F998-42E4-B44B-E7115C1AE4A9}" sibTransId="{584CF837-07C6-4933-B011-8E7E0FC45A02}"/>
    <dgm:cxn modelId="{C7C99797-755D-4C3D-99C4-EC9FF9A6C26A}" srcId="{E50DE80A-FF59-4D97-A849-8245D5134BD2}" destId="{ABAB6A97-AC0D-412C-9307-4A709A57F312}" srcOrd="0" destOrd="0" parTransId="{7B5E93F6-2D55-438F-9F68-C2B715EEF6EA}" sibTransId="{2733461C-E715-403B-AF74-58B828AD8CFE}"/>
    <dgm:cxn modelId="{ED8BE699-055E-405D-8EAD-93E74367F50F}" type="presOf" srcId="{85E2B354-AA63-4A61-A160-DDA5D3477D1F}" destId="{F6393EBB-F6A4-49D6-BFC7-1174231E9747}" srcOrd="0" destOrd="0" presId="urn:microsoft.com/office/officeart/2008/layout/HalfCircleOrganizationChart"/>
    <dgm:cxn modelId="{4349499C-E76F-4988-9BF4-850612C21D6C}" type="presOf" srcId="{B425B0DA-D83D-4E0B-A800-FA3F77903DEC}" destId="{AF11F87F-7D92-4B47-B726-6035EEDA904D}" srcOrd="0" destOrd="0" presId="urn:microsoft.com/office/officeart/2008/layout/HalfCircleOrganizationChart"/>
    <dgm:cxn modelId="{C08C88A7-9A90-4EB7-B92A-B4A6F8225560}" type="presOf" srcId="{E50DE80A-FF59-4D97-A849-8245D5134BD2}" destId="{BA63749B-14D8-4769-93EF-A822B5FC6019}" srcOrd="0" destOrd="0" presId="urn:microsoft.com/office/officeart/2008/layout/HalfCircleOrganizationChart"/>
    <dgm:cxn modelId="{C4E72DAE-617C-4233-AA92-7D82D6A0A0B9}" type="presOf" srcId="{94CAB210-644B-419C-9AAF-6D656D144C06}" destId="{157B82C4-FB2D-443C-A8D0-53183688B545}" srcOrd="0" destOrd="0" presId="urn:microsoft.com/office/officeart/2008/layout/HalfCircleOrganizationChart"/>
    <dgm:cxn modelId="{54F364AF-C17F-46DA-80E9-0AE8F84D69A0}" type="presOf" srcId="{FEAF8794-EE0C-4DF3-9559-7584959A58A0}" destId="{C86FCE52-18EF-425D-9301-10A36AD6A27A}" srcOrd="0" destOrd="0" presId="urn:microsoft.com/office/officeart/2008/layout/HalfCircleOrganizationChart"/>
    <dgm:cxn modelId="{3C448BBB-419D-4D01-969B-8447531D8CA0}" type="presOf" srcId="{9196BCA6-6B4F-4F43-97FB-2895A8D98851}" destId="{CFB66241-56EF-4191-A93C-3F6FDB6230C8}" srcOrd="0" destOrd="0" presId="urn:microsoft.com/office/officeart/2008/layout/HalfCircleOrganizationChart"/>
    <dgm:cxn modelId="{6834E1C1-9BAE-44DF-97C1-36643F092033}" type="presOf" srcId="{972F0F39-1E53-4541-924C-FA1B32452D55}" destId="{B9DA5F6B-8E62-4A34-AE4F-E16A54CCE5D4}" srcOrd="1" destOrd="0" presId="urn:microsoft.com/office/officeart/2008/layout/HalfCircleOrganizationChart"/>
    <dgm:cxn modelId="{753B0EC2-D024-4D44-B216-F7070B31144C}" type="presOf" srcId="{972F0F39-1E53-4541-924C-FA1B32452D55}" destId="{494FCA42-B9B7-471F-B931-3F9FA0810438}" srcOrd="0" destOrd="0" presId="urn:microsoft.com/office/officeart/2008/layout/HalfCircleOrganizationChart"/>
    <dgm:cxn modelId="{099B6EC8-9BA7-4FF9-AD97-C221F185E9B4}" srcId="{35163249-DA3D-4E0F-8E99-3DEA57DD99C2}" destId="{FD9A2F71-EBF2-4B20-98C1-E3904A842BB7}" srcOrd="1" destOrd="0" parTransId="{FEAF8794-EE0C-4DF3-9559-7584959A58A0}" sibTransId="{769C0EFC-6CAE-4B60-B084-20FCD028202C}"/>
    <dgm:cxn modelId="{700378CE-67C1-44B5-9A42-A4D73F09E881}" type="presOf" srcId="{515106BF-9CE0-4F17-8C64-2999D039FA35}" destId="{6457A350-6CDB-4446-B0BC-6AE71D72A1A0}" srcOrd="1" destOrd="0" presId="urn:microsoft.com/office/officeart/2008/layout/HalfCircleOrganizationChart"/>
    <dgm:cxn modelId="{D81C0BCF-E6B2-4FA5-8EC3-729125922D9A}" srcId="{0D820EAE-CB9A-4D1C-AD90-0A16E183EC44}" destId="{8FA47528-D35B-423E-B84B-98931ECA2D88}" srcOrd="0" destOrd="0" parTransId="{B425B0DA-D83D-4E0B-A800-FA3F77903DEC}" sibTransId="{0878ED7F-64A0-49D5-BDF6-5209E74D9FAC}"/>
    <dgm:cxn modelId="{ABEFB4E5-0B92-46D1-892C-4C1814FA549D}" type="presOf" srcId="{35163249-DA3D-4E0F-8E99-3DEA57DD99C2}" destId="{0458A9AD-4041-4E37-8A50-3D3EFBA66D3B}" srcOrd="1" destOrd="0" presId="urn:microsoft.com/office/officeart/2008/layout/HalfCircleOrganizationChart"/>
    <dgm:cxn modelId="{B05953FF-A017-4854-AA11-E26C6B360468}" type="presParOf" srcId="{52D33122-43C6-489B-BFD4-0D0D1A63224C}" destId="{E92ECA6E-85A7-453C-B34A-1B0A38F9C398}" srcOrd="0" destOrd="0" presId="urn:microsoft.com/office/officeart/2008/layout/HalfCircleOrganizationChart"/>
    <dgm:cxn modelId="{6FE2E5BF-943A-4DC9-B289-1CFF8227E9D6}" type="presParOf" srcId="{E92ECA6E-85A7-453C-B34A-1B0A38F9C398}" destId="{C4C05E02-9BB5-4CC3-A1B8-D1EBECA4356B}" srcOrd="0" destOrd="0" presId="urn:microsoft.com/office/officeart/2008/layout/HalfCircleOrganizationChart"/>
    <dgm:cxn modelId="{7A216D99-033F-4146-9307-E8B1A943235C}" type="presParOf" srcId="{C4C05E02-9BB5-4CC3-A1B8-D1EBECA4356B}" destId="{ABC6367F-8143-4050-B579-8692E1781670}" srcOrd="0" destOrd="0" presId="urn:microsoft.com/office/officeart/2008/layout/HalfCircleOrganizationChart"/>
    <dgm:cxn modelId="{CF447E7E-43AC-4059-85DA-A06D5808D137}" type="presParOf" srcId="{C4C05E02-9BB5-4CC3-A1B8-D1EBECA4356B}" destId="{B0AA06AA-D212-4FF3-B66F-F1F59075593B}" srcOrd="1" destOrd="0" presId="urn:microsoft.com/office/officeart/2008/layout/HalfCircleOrganizationChart"/>
    <dgm:cxn modelId="{06103BC0-96D9-4332-BF29-CE14D78B497C}" type="presParOf" srcId="{C4C05E02-9BB5-4CC3-A1B8-D1EBECA4356B}" destId="{1177E641-301F-4AEF-8FC8-94A024DE00CF}" srcOrd="2" destOrd="0" presId="urn:microsoft.com/office/officeart/2008/layout/HalfCircleOrganizationChart"/>
    <dgm:cxn modelId="{DAE4D286-C3D1-4F81-977D-DFC3CBCD87A6}" type="presParOf" srcId="{C4C05E02-9BB5-4CC3-A1B8-D1EBECA4356B}" destId="{0458A9AD-4041-4E37-8A50-3D3EFBA66D3B}" srcOrd="3" destOrd="0" presId="urn:microsoft.com/office/officeart/2008/layout/HalfCircleOrganizationChart"/>
    <dgm:cxn modelId="{F3330553-A753-4C37-8B51-09D097A64919}" type="presParOf" srcId="{E92ECA6E-85A7-453C-B34A-1B0A38F9C398}" destId="{5DAF2E1B-6A0A-418E-9506-E813B59ED5CD}" srcOrd="1" destOrd="0" presId="urn:microsoft.com/office/officeart/2008/layout/HalfCircleOrganizationChart"/>
    <dgm:cxn modelId="{E0AFAF28-37EB-4BC6-8BF6-19E5568113D9}" type="presParOf" srcId="{5DAF2E1B-6A0A-418E-9506-E813B59ED5CD}" destId="{BC1A993D-1B30-4911-A8BB-714913023FB7}" srcOrd="0" destOrd="0" presId="urn:microsoft.com/office/officeart/2008/layout/HalfCircleOrganizationChart"/>
    <dgm:cxn modelId="{4279573E-400C-4765-8098-D77345B6A62E}" type="presParOf" srcId="{5DAF2E1B-6A0A-418E-9506-E813B59ED5CD}" destId="{8E040939-A33C-4062-911E-E41CEA258E9B}" srcOrd="1" destOrd="0" presId="urn:microsoft.com/office/officeart/2008/layout/HalfCircleOrganizationChart"/>
    <dgm:cxn modelId="{3503FA9C-C172-43E2-8BC1-AF5126CE99AF}" type="presParOf" srcId="{8E040939-A33C-4062-911E-E41CEA258E9B}" destId="{960082A5-E617-4B1A-8316-5C1DAB09F72D}" srcOrd="0" destOrd="0" presId="urn:microsoft.com/office/officeart/2008/layout/HalfCircleOrganizationChart"/>
    <dgm:cxn modelId="{B54A1085-40F6-495D-A42D-A38200328138}" type="presParOf" srcId="{960082A5-E617-4B1A-8316-5C1DAB09F72D}" destId="{1AF6EB30-A8CC-425A-9209-DEF9E05DC432}" srcOrd="0" destOrd="0" presId="urn:microsoft.com/office/officeart/2008/layout/HalfCircleOrganizationChart"/>
    <dgm:cxn modelId="{9B0C6FE5-E378-47FE-94D4-64E8DB988114}" type="presParOf" srcId="{960082A5-E617-4B1A-8316-5C1DAB09F72D}" destId="{50F96769-A377-4FB4-ADE3-825CC1AE3182}" srcOrd="1" destOrd="0" presId="urn:microsoft.com/office/officeart/2008/layout/HalfCircleOrganizationChart"/>
    <dgm:cxn modelId="{F71F1D8D-2FC5-4CF4-86B0-7446F3D88269}" type="presParOf" srcId="{960082A5-E617-4B1A-8316-5C1DAB09F72D}" destId="{73CFE848-6A53-4B35-A04E-0DE8E7E4A1E7}" srcOrd="2" destOrd="0" presId="urn:microsoft.com/office/officeart/2008/layout/HalfCircleOrganizationChart"/>
    <dgm:cxn modelId="{97C08F00-04A3-4B01-A95A-6892A1B69F36}" type="presParOf" srcId="{960082A5-E617-4B1A-8316-5C1DAB09F72D}" destId="{7CD82C63-CF2D-48A3-BEA9-7AE225456DC5}" srcOrd="3" destOrd="0" presId="urn:microsoft.com/office/officeart/2008/layout/HalfCircleOrganizationChart"/>
    <dgm:cxn modelId="{DFF0BB78-B946-4741-9D5D-90E2BA700B68}" type="presParOf" srcId="{8E040939-A33C-4062-911E-E41CEA258E9B}" destId="{FB134447-2C04-42A9-8A9B-93A363BB9285}" srcOrd="1" destOrd="0" presId="urn:microsoft.com/office/officeart/2008/layout/HalfCircleOrganizationChart"/>
    <dgm:cxn modelId="{62424C18-C353-4822-B3E2-A3DDC6B3FB5D}" type="presParOf" srcId="{FB134447-2C04-42A9-8A9B-93A363BB9285}" destId="{AF11F87F-7D92-4B47-B726-6035EEDA904D}" srcOrd="0" destOrd="0" presId="urn:microsoft.com/office/officeart/2008/layout/HalfCircleOrganizationChart"/>
    <dgm:cxn modelId="{74185C9A-A641-4843-AA1B-57858B7560DA}" type="presParOf" srcId="{FB134447-2C04-42A9-8A9B-93A363BB9285}" destId="{C0A21B6B-1DDB-429F-8FD6-59AA2D093D05}" srcOrd="1" destOrd="0" presId="urn:microsoft.com/office/officeart/2008/layout/HalfCircleOrganizationChart"/>
    <dgm:cxn modelId="{68BE9AF6-6FC2-4C71-AEA7-8F02DE81EA92}" type="presParOf" srcId="{C0A21B6B-1DDB-429F-8FD6-59AA2D093D05}" destId="{95A24B63-E940-409C-AB33-ECAA1DC4E53E}" srcOrd="0" destOrd="0" presId="urn:microsoft.com/office/officeart/2008/layout/HalfCircleOrganizationChart"/>
    <dgm:cxn modelId="{06A7F044-0B8A-427A-991B-3C1A9AD66322}" type="presParOf" srcId="{95A24B63-E940-409C-AB33-ECAA1DC4E53E}" destId="{EE8FE936-AD4A-457E-9602-3D1F33BC997C}" srcOrd="0" destOrd="0" presId="urn:microsoft.com/office/officeart/2008/layout/HalfCircleOrganizationChart"/>
    <dgm:cxn modelId="{69827964-7F6B-4CAF-8B9A-019D835629DA}" type="presParOf" srcId="{95A24B63-E940-409C-AB33-ECAA1DC4E53E}" destId="{45320DE0-81A9-4403-A2FC-1E755263F886}" srcOrd="1" destOrd="0" presId="urn:microsoft.com/office/officeart/2008/layout/HalfCircleOrganizationChart"/>
    <dgm:cxn modelId="{16C5BCFE-62F2-404C-B123-5B41BDD9A632}" type="presParOf" srcId="{95A24B63-E940-409C-AB33-ECAA1DC4E53E}" destId="{D04D1398-1BFB-49FF-B9A1-C29A313D5A72}" srcOrd="2" destOrd="0" presId="urn:microsoft.com/office/officeart/2008/layout/HalfCircleOrganizationChart"/>
    <dgm:cxn modelId="{DCA4CD9E-41DD-4C6D-BD2E-B48FD3AF7FAD}" type="presParOf" srcId="{95A24B63-E940-409C-AB33-ECAA1DC4E53E}" destId="{61FD16E6-F522-435D-9AEF-F0DE53C47C1B}" srcOrd="3" destOrd="0" presId="urn:microsoft.com/office/officeart/2008/layout/HalfCircleOrganizationChart"/>
    <dgm:cxn modelId="{4FAA4430-1102-45C6-BADB-22EE403C5CAE}" type="presParOf" srcId="{C0A21B6B-1DDB-429F-8FD6-59AA2D093D05}" destId="{000C4449-77F1-41E1-B967-B4E60E94972F}" srcOrd="1" destOrd="0" presId="urn:microsoft.com/office/officeart/2008/layout/HalfCircleOrganizationChart"/>
    <dgm:cxn modelId="{74BDC9D6-1747-4AF9-AB78-4D50407139DD}" type="presParOf" srcId="{C0A21B6B-1DDB-429F-8FD6-59AA2D093D05}" destId="{18541EA6-1ABB-4BBD-90AF-103D70494779}" srcOrd="2" destOrd="0" presId="urn:microsoft.com/office/officeart/2008/layout/HalfCircleOrganizationChart"/>
    <dgm:cxn modelId="{663F3DBC-C863-4E59-BC49-ACB577E8A594}" type="presParOf" srcId="{FB134447-2C04-42A9-8A9B-93A363BB9285}" destId="{F6393EBB-F6A4-49D6-BFC7-1174231E9747}" srcOrd="2" destOrd="0" presId="urn:microsoft.com/office/officeart/2008/layout/HalfCircleOrganizationChart"/>
    <dgm:cxn modelId="{B8DF9E1D-456D-4EF2-80A9-A06960FA326C}" type="presParOf" srcId="{FB134447-2C04-42A9-8A9B-93A363BB9285}" destId="{DB90FAEF-2A23-4352-9C7E-32C727336BDC}" srcOrd="3" destOrd="0" presId="urn:microsoft.com/office/officeart/2008/layout/HalfCircleOrganizationChart"/>
    <dgm:cxn modelId="{80017669-A931-4E41-8279-C54197337E23}" type="presParOf" srcId="{DB90FAEF-2A23-4352-9C7E-32C727336BDC}" destId="{73C0CC13-028A-4C44-97B6-D49CAA11A072}" srcOrd="0" destOrd="0" presId="urn:microsoft.com/office/officeart/2008/layout/HalfCircleOrganizationChart"/>
    <dgm:cxn modelId="{3384E656-59CC-4E3B-995F-14F643BA2B6F}" type="presParOf" srcId="{73C0CC13-028A-4C44-97B6-D49CAA11A072}" destId="{B2023ABC-04C6-42D8-953D-5965CDFE247E}" srcOrd="0" destOrd="0" presId="urn:microsoft.com/office/officeart/2008/layout/HalfCircleOrganizationChart"/>
    <dgm:cxn modelId="{28307BCA-62C9-4014-A987-7ABC8F89FCB8}" type="presParOf" srcId="{73C0CC13-028A-4C44-97B6-D49CAA11A072}" destId="{66E1F3AA-E31A-4E1C-B3A2-28FC55A46022}" srcOrd="1" destOrd="0" presId="urn:microsoft.com/office/officeart/2008/layout/HalfCircleOrganizationChart"/>
    <dgm:cxn modelId="{BAFBE18A-0E29-4E87-80D4-873E72D70BF5}" type="presParOf" srcId="{73C0CC13-028A-4C44-97B6-D49CAA11A072}" destId="{AE1C936C-49F7-4BAB-A57B-E633E1AE3360}" srcOrd="2" destOrd="0" presId="urn:microsoft.com/office/officeart/2008/layout/HalfCircleOrganizationChart"/>
    <dgm:cxn modelId="{945B3DA1-776C-48E4-87AB-70434A5459AB}" type="presParOf" srcId="{73C0CC13-028A-4C44-97B6-D49CAA11A072}" destId="{5814410D-AC77-4B88-9C49-BB00A2F447C7}" srcOrd="3" destOrd="0" presId="urn:microsoft.com/office/officeart/2008/layout/HalfCircleOrganizationChart"/>
    <dgm:cxn modelId="{4D67D5DB-529B-4392-B8FF-80618DE940B0}" type="presParOf" srcId="{DB90FAEF-2A23-4352-9C7E-32C727336BDC}" destId="{44E80737-165F-4739-830E-C38646561B80}" srcOrd="1" destOrd="0" presId="urn:microsoft.com/office/officeart/2008/layout/HalfCircleOrganizationChart"/>
    <dgm:cxn modelId="{A391024A-CCA5-42EE-B8A8-FC79F3BF1502}" type="presParOf" srcId="{DB90FAEF-2A23-4352-9C7E-32C727336BDC}" destId="{4BB17CCF-5162-484A-9B43-14DDF77102DA}" srcOrd="2" destOrd="0" presId="urn:microsoft.com/office/officeart/2008/layout/HalfCircleOrganizationChart"/>
    <dgm:cxn modelId="{F159ADE3-B5FB-494B-BF84-DF9E50F26692}" type="presParOf" srcId="{FB134447-2C04-42A9-8A9B-93A363BB9285}" destId="{CFB66241-56EF-4191-A93C-3F6FDB6230C8}" srcOrd="4" destOrd="0" presId="urn:microsoft.com/office/officeart/2008/layout/HalfCircleOrganizationChart"/>
    <dgm:cxn modelId="{1DB4BD66-3A05-4A0B-8C30-94A8882B9022}" type="presParOf" srcId="{FB134447-2C04-42A9-8A9B-93A363BB9285}" destId="{AD5A66F6-1790-4A8D-A292-836CA7617CFC}" srcOrd="5" destOrd="0" presId="urn:microsoft.com/office/officeart/2008/layout/HalfCircleOrganizationChart"/>
    <dgm:cxn modelId="{FD4AFD9F-C7B0-42D6-8760-FBBA870DC9AE}" type="presParOf" srcId="{AD5A66F6-1790-4A8D-A292-836CA7617CFC}" destId="{AE5D60DB-B1DD-41AC-852F-24BAE76A8C12}" srcOrd="0" destOrd="0" presId="urn:microsoft.com/office/officeart/2008/layout/HalfCircleOrganizationChart"/>
    <dgm:cxn modelId="{996F109D-DBCB-4C90-99C7-4F77CB92C75D}" type="presParOf" srcId="{AE5D60DB-B1DD-41AC-852F-24BAE76A8C12}" destId="{494FCA42-B9B7-471F-B931-3F9FA0810438}" srcOrd="0" destOrd="0" presId="urn:microsoft.com/office/officeart/2008/layout/HalfCircleOrganizationChart"/>
    <dgm:cxn modelId="{5E51F19F-CF66-41E9-8D0A-1AA023CD4D21}" type="presParOf" srcId="{AE5D60DB-B1DD-41AC-852F-24BAE76A8C12}" destId="{7ED0B681-C686-4D45-B94A-82E2D915285C}" srcOrd="1" destOrd="0" presId="urn:microsoft.com/office/officeart/2008/layout/HalfCircleOrganizationChart"/>
    <dgm:cxn modelId="{CE676159-A36A-459F-898B-0D01B178BAE3}" type="presParOf" srcId="{AE5D60DB-B1DD-41AC-852F-24BAE76A8C12}" destId="{3DE656E6-C07D-4405-9979-40A881FA4DF3}" srcOrd="2" destOrd="0" presId="urn:microsoft.com/office/officeart/2008/layout/HalfCircleOrganizationChart"/>
    <dgm:cxn modelId="{B0AEB560-6B87-439F-BAE9-9BB3EC107CD7}" type="presParOf" srcId="{AE5D60DB-B1DD-41AC-852F-24BAE76A8C12}" destId="{B9DA5F6B-8E62-4A34-AE4F-E16A54CCE5D4}" srcOrd="3" destOrd="0" presId="urn:microsoft.com/office/officeart/2008/layout/HalfCircleOrganizationChart"/>
    <dgm:cxn modelId="{263AC9E2-113C-40E0-A377-97BBB9E933DC}" type="presParOf" srcId="{AD5A66F6-1790-4A8D-A292-836CA7617CFC}" destId="{413DFEE3-ECBF-4E20-BC67-76D16BA8F545}" srcOrd="1" destOrd="0" presId="urn:microsoft.com/office/officeart/2008/layout/HalfCircleOrganizationChart"/>
    <dgm:cxn modelId="{1ED0ADDD-76C4-42F2-BDDF-2095C0211ED7}" type="presParOf" srcId="{AD5A66F6-1790-4A8D-A292-836CA7617CFC}" destId="{480A4ACF-E53A-47FA-BEB1-50735C6DA69A}" srcOrd="2" destOrd="0" presId="urn:microsoft.com/office/officeart/2008/layout/HalfCircleOrganizationChart"/>
    <dgm:cxn modelId="{62F2D5B3-FDA1-45D6-8E5C-C1CB43402305}" type="presParOf" srcId="{8E040939-A33C-4062-911E-E41CEA258E9B}" destId="{A13A54AC-8671-420C-AB53-D12AC42ECB8B}" srcOrd="2" destOrd="0" presId="urn:microsoft.com/office/officeart/2008/layout/HalfCircleOrganizationChart"/>
    <dgm:cxn modelId="{C9FCA8F8-E4CD-484D-BEDC-BE2D2923C780}" type="presParOf" srcId="{5DAF2E1B-6A0A-418E-9506-E813B59ED5CD}" destId="{C86FCE52-18EF-425D-9301-10A36AD6A27A}" srcOrd="2" destOrd="0" presId="urn:microsoft.com/office/officeart/2008/layout/HalfCircleOrganizationChart"/>
    <dgm:cxn modelId="{6CFC245D-E012-42EA-A76F-918211B59EBA}" type="presParOf" srcId="{5DAF2E1B-6A0A-418E-9506-E813B59ED5CD}" destId="{517E1337-DD23-4EAF-83BD-CB0DAFE66446}" srcOrd="3" destOrd="0" presId="urn:microsoft.com/office/officeart/2008/layout/HalfCircleOrganizationChart"/>
    <dgm:cxn modelId="{56B15BA1-DC0A-4C93-B32F-4D73C8892CF8}" type="presParOf" srcId="{517E1337-DD23-4EAF-83BD-CB0DAFE66446}" destId="{C9F2FD94-1DBC-4C79-A10D-16756B51BEF0}" srcOrd="0" destOrd="0" presId="urn:microsoft.com/office/officeart/2008/layout/HalfCircleOrganizationChart"/>
    <dgm:cxn modelId="{F291A6B6-89D3-4C96-916F-E556D81ABCB2}" type="presParOf" srcId="{C9F2FD94-1DBC-4C79-A10D-16756B51BEF0}" destId="{222599B1-F236-4DEF-9114-151A38078AD8}" srcOrd="0" destOrd="0" presId="urn:microsoft.com/office/officeart/2008/layout/HalfCircleOrganizationChart"/>
    <dgm:cxn modelId="{173184AB-42DB-4938-82A2-60CF7AFD3CCF}" type="presParOf" srcId="{C9F2FD94-1DBC-4C79-A10D-16756B51BEF0}" destId="{F5545D23-39E7-44A4-9FCC-02676992C4D8}" srcOrd="1" destOrd="0" presId="urn:microsoft.com/office/officeart/2008/layout/HalfCircleOrganizationChart"/>
    <dgm:cxn modelId="{57CC788F-07CE-427B-B79C-06AA19A9521F}" type="presParOf" srcId="{C9F2FD94-1DBC-4C79-A10D-16756B51BEF0}" destId="{752AE831-59DB-4784-852F-0D247B9FC4EA}" srcOrd="2" destOrd="0" presId="urn:microsoft.com/office/officeart/2008/layout/HalfCircleOrganizationChart"/>
    <dgm:cxn modelId="{C5FFB1FF-E939-4CBC-B639-37167E8449C4}" type="presParOf" srcId="{C9F2FD94-1DBC-4C79-A10D-16756B51BEF0}" destId="{EB28AC71-F30D-4312-9679-181AD111EFAC}" srcOrd="3" destOrd="0" presId="urn:microsoft.com/office/officeart/2008/layout/HalfCircleOrganizationChart"/>
    <dgm:cxn modelId="{C3CAC350-EED7-44F3-89BF-577F0E536E6B}" type="presParOf" srcId="{517E1337-DD23-4EAF-83BD-CB0DAFE66446}" destId="{62AF9E80-613D-4277-99B0-2963BE5A193A}" srcOrd="1" destOrd="0" presId="urn:microsoft.com/office/officeart/2008/layout/HalfCircleOrganizationChart"/>
    <dgm:cxn modelId="{8581BFC1-107F-4227-AD29-F5D2E10A2800}" type="presParOf" srcId="{62AF9E80-613D-4277-99B0-2963BE5A193A}" destId="{AF8ED4A1-65E0-4D0A-9851-031A0AACCD88}" srcOrd="0" destOrd="0" presId="urn:microsoft.com/office/officeart/2008/layout/HalfCircleOrganizationChart"/>
    <dgm:cxn modelId="{80175758-CCF8-4C3C-855B-2AF8018F10EE}" type="presParOf" srcId="{62AF9E80-613D-4277-99B0-2963BE5A193A}" destId="{D176EEB1-F9C0-46DD-9655-64FB8D8FD879}" srcOrd="1" destOrd="0" presId="urn:microsoft.com/office/officeart/2008/layout/HalfCircleOrganizationChart"/>
    <dgm:cxn modelId="{5DDB2399-623A-40DE-BDD0-410EDCB79777}" type="presParOf" srcId="{D176EEB1-F9C0-46DD-9655-64FB8D8FD879}" destId="{4BA8F695-060F-46A3-A637-FF83118C7CFD}" srcOrd="0" destOrd="0" presId="urn:microsoft.com/office/officeart/2008/layout/HalfCircleOrganizationChart"/>
    <dgm:cxn modelId="{647F5FD8-4BC3-4C53-BFEF-E131B5F44D66}" type="presParOf" srcId="{4BA8F695-060F-46A3-A637-FF83118C7CFD}" destId="{272DFFFE-9EF5-4252-8514-4E5DEE86668D}" srcOrd="0" destOrd="0" presId="urn:microsoft.com/office/officeart/2008/layout/HalfCircleOrganizationChart"/>
    <dgm:cxn modelId="{685B8731-BFB0-49AA-8CE4-915D96BB6337}" type="presParOf" srcId="{4BA8F695-060F-46A3-A637-FF83118C7CFD}" destId="{489E0EC3-E767-442B-81EE-CB522A8B960F}" srcOrd="1" destOrd="0" presId="urn:microsoft.com/office/officeart/2008/layout/HalfCircleOrganizationChart"/>
    <dgm:cxn modelId="{4A27D70A-A7A1-4526-A095-77BCD81EDA9C}" type="presParOf" srcId="{4BA8F695-060F-46A3-A637-FF83118C7CFD}" destId="{CBBCDCFA-C9CE-4CDA-8964-C4982D18785A}" srcOrd="2" destOrd="0" presId="urn:microsoft.com/office/officeart/2008/layout/HalfCircleOrganizationChart"/>
    <dgm:cxn modelId="{97C049EA-E941-4255-8849-F22A0A369F55}" type="presParOf" srcId="{4BA8F695-060F-46A3-A637-FF83118C7CFD}" destId="{6457A350-6CDB-4446-B0BC-6AE71D72A1A0}" srcOrd="3" destOrd="0" presId="urn:microsoft.com/office/officeart/2008/layout/HalfCircleOrganizationChart"/>
    <dgm:cxn modelId="{D359D39F-9389-44AF-A6B7-FACF3EAA59FB}" type="presParOf" srcId="{D176EEB1-F9C0-46DD-9655-64FB8D8FD879}" destId="{7CD2457B-D727-4479-A027-1C6EC8DAD2F7}" srcOrd="1" destOrd="0" presId="urn:microsoft.com/office/officeart/2008/layout/HalfCircleOrganizationChart"/>
    <dgm:cxn modelId="{095C5047-0B0C-41BE-B6D4-C098F7C47BCC}" type="presParOf" srcId="{D176EEB1-F9C0-46DD-9655-64FB8D8FD879}" destId="{96051304-B979-45B7-BCFE-6939A92F7C49}" srcOrd="2" destOrd="0" presId="urn:microsoft.com/office/officeart/2008/layout/HalfCircleOrganizationChart"/>
    <dgm:cxn modelId="{FB73B089-BDA5-4D5B-B5A0-AEA865B7CA84}" type="presParOf" srcId="{62AF9E80-613D-4277-99B0-2963BE5A193A}" destId="{0BD7F47A-96C2-43DE-8667-00A9B17982D7}" srcOrd="2" destOrd="0" presId="urn:microsoft.com/office/officeart/2008/layout/HalfCircleOrganizationChart"/>
    <dgm:cxn modelId="{669A19F8-2E32-47BB-AA70-C4D0A806FE93}" type="presParOf" srcId="{62AF9E80-613D-4277-99B0-2963BE5A193A}" destId="{00462D15-8C25-4C28-8DD4-BCFAD0EA3FE4}" srcOrd="3" destOrd="0" presId="urn:microsoft.com/office/officeart/2008/layout/HalfCircleOrganizationChart"/>
    <dgm:cxn modelId="{7CAC14D1-C11C-4F2B-A536-7E83F903F161}" type="presParOf" srcId="{00462D15-8C25-4C28-8DD4-BCFAD0EA3FE4}" destId="{A9AEC014-5CD3-443A-8528-AB43E504E5E1}" srcOrd="0" destOrd="0" presId="urn:microsoft.com/office/officeart/2008/layout/HalfCircleOrganizationChart"/>
    <dgm:cxn modelId="{3B223313-2301-4F71-82F0-E748C9F9EEE6}" type="presParOf" srcId="{A9AEC014-5CD3-443A-8528-AB43E504E5E1}" destId="{157B82C4-FB2D-443C-A8D0-53183688B545}" srcOrd="0" destOrd="0" presId="urn:microsoft.com/office/officeart/2008/layout/HalfCircleOrganizationChart"/>
    <dgm:cxn modelId="{B6116255-B6AC-44FF-ADE3-7359D89117E2}" type="presParOf" srcId="{A9AEC014-5CD3-443A-8528-AB43E504E5E1}" destId="{5E627CAB-623C-4046-86F5-65AEFBCFD507}" srcOrd="1" destOrd="0" presId="urn:microsoft.com/office/officeart/2008/layout/HalfCircleOrganizationChart"/>
    <dgm:cxn modelId="{B8923ACA-A427-48A0-8FB5-FA94C7BD0D1C}" type="presParOf" srcId="{A9AEC014-5CD3-443A-8528-AB43E504E5E1}" destId="{8BE90434-42A7-4D3A-95CF-F06919873B8F}" srcOrd="2" destOrd="0" presId="urn:microsoft.com/office/officeart/2008/layout/HalfCircleOrganizationChart"/>
    <dgm:cxn modelId="{F76232CA-9373-478C-9EFE-5B46726036D0}" type="presParOf" srcId="{A9AEC014-5CD3-443A-8528-AB43E504E5E1}" destId="{6C0BC196-6A3A-4DC5-85DF-D9F453621525}" srcOrd="3" destOrd="0" presId="urn:microsoft.com/office/officeart/2008/layout/HalfCircleOrganizationChart"/>
    <dgm:cxn modelId="{FDBD4A9C-9CD7-4DCC-8123-D9E6CE426707}" type="presParOf" srcId="{00462D15-8C25-4C28-8DD4-BCFAD0EA3FE4}" destId="{2A80F6F3-4A9B-48FF-B17E-D5DBB20487BB}" srcOrd="1" destOrd="0" presId="urn:microsoft.com/office/officeart/2008/layout/HalfCircleOrganizationChart"/>
    <dgm:cxn modelId="{30FD6AA6-B6D3-46A6-9381-9C8FA200D9F6}" type="presParOf" srcId="{00462D15-8C25-4C28-8DD4-BCFAD0EA3FE4}" destId="{6E585C37-65FE-4538-8ACD-086813686C3A}" srcOrd="2" destOrd="0" presId="urn:microsoft.com/office/officeart/2008/layout/HalfCircleOrganizationChart"/>
    <dgm:cxn modelId="{FEDDE277-7C64-4CC2-9E50-C6F708467E66}" type="presParOf" srcId="{517E1337-DD23-4EAF-83BD-CB0DAFE66446}" destId="{D20EF7C9-DEB0-4352-8765-29B0EF23DDB6}" srcOrd="2" destOrd="0" presId="urn:microsoft.com/office/officeart/2008/layout/HalfCircleOrganizationChart"/>
    <dgm:cxn modelId="{56777293-CD66-461F-9FE8-F81BFD207109}" type="presParOf" srcId="{5DAF2E1B-6A0A-418E-9506-E813B59ED5CD}" destId="{7586201F-109A-417C-807F-6A91D0F8DFC1}" srcOrd="4" destOrd="0" presId="urn:microsoft.com/office/officeart/2008/layout/HalfCircleOrganizationChart"/>
    <dgm:cxn modelId="{145D2617-6529-45E7-8D09-4A80B8A650DD}" type="presParOf" srcId="{5DAF2E1B-6A0A-418E-9506-E813B59ED5CD}" destId="{A54CD593-5EDC-4F0F-82D1-1973C71548BB}" srcOrd="5" destOrd="0" presId="urn:microsoft.com/office/officeart/2008/layout/HalfCircleOrganizationChart"/>
    <dgm:cxn modelId="{3584688A-D023-4190-BABF-C5A235C16DD1}" type="presParOf" srcId="{A54CD593-5EDC-4F0F-82D1-1973C71548BB}" destId="{E60BF73B-C2B9-47D8-BD62-CFE77A69B568}" srcOrd="0" destOrd="0" presId="urn:microsoft.com/office/officeart/2008/layout/HalfCircleOrganizationChart"/>
    <dgm:cxn modelId="{C5DB9AC6-24AB-4DA4-93BF-EACF828B50AB}" type="presParOf" srcId="{E60BF73B-C2B9-47D8-BD62-CFE77A69B568}" destId="{BA63749B-14D8-4769-93EF-A822B5FC6019}" srcOrd="0" destOrd="0" presId="urn:microsoft.com/office/officeart/2008/layout/HalfCircleOrganizationChart"/>
    <dgm:cxn modelId="{BC311C67-E657-4062-9D31-57B3FAA1937C}" type="presParOf" srcId="{E60BF73B-C2B9-47D8-BD62-CFE77A69B568}" destId="{33D10571-A241-4A0B-B63C-2EB0D36702F9}" srcOrd="1" destOrd="0" presId="urn:microsoft.com/office/officeart/2008/layout/HalfCircleOrganizationChart"/>
    <dgm:cxn modelId="{B19BA4E8-6CE1-48D4-AE07-B733CCB0838B}" type="presParOf" srcId="{E60BF73B-C2B9-47D8-BD62-CFE77A69B568}" destId="{29861FF1-3808-4642-BEED-476124F31B84}" srcOrd="2" destOrd="0" presId="urn:microsoft.com/office/officeart/2008/layout/HalfCircleOrganizationChart"/>
    <dgm:cxn modelId="{9A788520-AD2C-4A39-A966-2A66D6713E52}" type="presParOf" srcId="{E60BF73B-C2B9-47D8-BD62-CFE77A69B568}" destId="{FC941EC3-CA36-42E0-B7B3-993BE10A64D4}" srcOrd="3" destOrd="0" presId="urn:microsoft.com/office/officeart/2008/layout/HalfCircleOrganizationChart"/>
    <dgm:cxn modelId="{13231FB5-1E6C-49AB-9452-FA3550799B3C}" type="presParOf" srcId="{A54CD593-5EDC-4F0F-82D1-1973C71548BB}" destId="{786176EE-B8E9-4580-A964-0CECA15EC9B3}" srcOrd="1" destOrd="0" presId="urn:microsoft.com/office/officeart/2008/layout/HalfCircleOrganizationChart"/>
    <dgm:cxn modelId="{C8CEC8ED-6172-4477-87A4-36A38EC507B0}" type="presParOf" srcId="{786176EE-B8E9-4580-A964-0CECA15EC9B3}" destId="{4607CEE6-EA66-4C32-AD0F-7F44567FCC9A}" srcOrd="0" destOrd="0" presId="urn:microsoft.com/office/officeart/2008/layout/HalfCircleOrganizationChart"/>
    <dgm:cxn modelId="{658244CF-BBF1-4B81-91C3-DD37AA8D4E5D}" type="presParOf" srcId="{786176EE-B8E9-4580-A964-0CECA15EC9B3}" destId="{3BC261C8-1FC6-4C9A-AB09-AA5A16095216}" srcOrd="1" destOrd="0" presId="urn:microsoft.com/office/officeart/2008/layout/HalfCircleOrganizationChart"/>
    <dgm:cxn modelId="{22D14F1C-63B7-4F60-A3DE-B21C502D09E9}" type="presParOf" srcId="{3BC261C8-1FC6-4C9A-AB09-AA5A16095216}" destId="{1CA69BFB-EBF6-4AB3-B084-51CC4398A7A1}" srcOrd="0" destOrd="0" presId="urn:microsoft.com/office/officeart/2008/layout/HalfCircleOrganizationChart"/>
    <dgm:cxn modelId="{D9182218-843F-4AE8-BCDC-48839200009F}" type="presParOf" srcId="{1CA69BFB-EBF6-4AB3-B084-51CC4398A7A1}" destId="{4E373C3D-4775-43AA-A398-B7E82F8F84AE}" srcOrd="0" destOrd="0" presId="urn:microsoft.com/office/officeart/2008/layout/HalfCircleOrganizationChart"/>
    <dgm:cxn modelId="{A7DC0762-CE2D-42A1-B407-9CBD8CA4AC89}" type="presParOf" srcId="{1CA69BFB-EBF6-4AB3-B084-51CC4398A7A1}" destId="{A0C9E8B3-136C-4AA1-A9EA-C93FE68C1BC0}" srcOrd="1" destOrd="0" presId="urn:microsoft.com/office/officeart/2008/layout/HalfCircleOrganizationChart"/>
    <dgm:cxn modelId="{EA289021-3D9E-4253-A6C3-6A7242D058A7}" type="presParOf" srcId="{1CA69BFB-EBF6-4AB3-B084-51CC4398A7A1}" destId="{1F7FDF1C-1FCC-4F64-A97B-4698B772ACDC}" srcOrd="2" destOrd="0" presId="urn:microsoft.com/office/officeart/2008/layout/HalfCircleOrganizationChart"/>
    <dgm:cxn modelId="{7428167F-EE04-4358-BFDB-6E6045069EBE}" type="presParOf" srcId="{1CA69BFB-EBF6-4AB3-B084-51CC4398A7A1}" destId="{0292A260-467C-4AEF-ACFE-2AB89D1C3657}" srcOrd="3" destOrd="0" presId="urn:microsoft.com/office/officeart/2008/layout/HalfCircleOrganizationChart"/>
    <dgm:cxn modelId="{9E7A4142-60E8-4CD4-BF3A-0B6DE1F8EC80}" type="presParOf" srcId="{3BC261C8-1FC6-4C9A-AB09-AA5A16095216}" destId="{D94461A6-7F4F-456C-9D2B-D3567D4C12C0}" srcOrd="1" destOrd="0" presId="urn:microsoft.com/office/officeart/2008/layout/HalfCircleOrganizationChart"/>
    <dgm:cxn modelId="{26079B75-45BD-4E06-A7D0-C99FED52201B}" type="presParOf" srcId="{3BC261C8-1FC6-4C9A-AB09-AA5A16095216}" destId="{1E1AF5A3-E60D-4862-B50A-F85899C62ABF}" srcOrd="2" destOrd="0" presId="urn:microsoft.com/office/officeart/2008/layout/HalfCircleOrganizationChart"/>
    <dgm:cxn modelId="{CAC6BC6B-C0FD-4FCF-8C97-7BFC041F5C30}" type="presParOf" srcId="{A54CD593-5EDC-4F0F-82D1-1973C71548BB}" destId="{30ED4654-0F72-4260-B4E4-F7DD6902865B}" srcOrd="2" destOrd="0" presId="urn:microsoft.com/office/officeart/2008/layout/HalfCircleOrganizationChart"/>
    <dgm:cxn modelId="{D3BA772F-E281-4CF1-A36C-212B5A25E7BD}" type="presParOf" srcId="{E92ECA6E-85A7-453C-B34A-1B0A38F9C398}" destId="{3944DB83-4F96-46A2-B76A-B74EA656AEF9}" srcOrd="2" destOrd="0" presId="urn:microsoft.com/office/officeart/2008/layout/HalfCircleOrganization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7CEE6-EA66-4C32-AD0F-7F44567FCC9A}">
      <dsp:nvSpPr>
        <dsp:cNvPr id="0" name=""/>
        <dsp:cNvSpPr/>
      </dsp:nvSpPr>
      <dsp:spPr>
        <a:xfrm>
          <a:off x="5238470" y="2135614"/>
          <a:ext cx="810763" cy="528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758"/>
              </a:lnTo>
              <a:lnTo>
                <a:pt x="810763" y="528758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6201F-109A-417C-807F-6A91D0F8DFC1}">
      <dsp:nvSpPr>
        <dsp:cNvPr id="0" name=""/>
        <dsp:cNvSpPr/>
      </dsp:nvSpPr>
      <dsp:spPr>
        <a:xfrm>
          <a:off x="3105811" y="884219"/>
          <a:ext cx="2132659" cy="370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065"/>
              </a:lnTo>
              <a:lnTo>
                <a:pt x="2132659" y="185065"/>
              </a:lnTo>
              <a:lnTo>
                <a:pt x="2132659" y="370131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7F47A-96C2-43DE-8667-00A9B17982D7}">
      <dsp:nvSpPr>
        <dsp:cNvPr id="0" name=""/>
        <dsp:cNvSpPr/>
      </dsp:nvSpPr>
      <dsp:spPr>
        <a:xfrm>
          <a:off x="3105811" y="2135614"/>
          <a:ext cx="810763" cy="1780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0153"/>
              </a:lnTo>
              <a:lnTo>
                <a:pt x="810763" y="17801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ED4A1-65E0-4D0A-9851-031A0AACCD88}">
      <dsp:nvSpPr>
        <dsp:cNvPr id="0" name=""/>
        <dsp:cNvSpPr/>
      </dsp:nvSpPr>
      <dsp:spPr>
        <a:xfrm>
          <a:off x="3105811" y="2135614"/>
          <a:ext cx="810763" cy="528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758"/>
              </a:lnTo>
              <a:lnTo>
                <a:pt x="810763" y="528758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FCE52-18EF-425D-9301-10A36AD6A27A}">
      <dsp:nvSpPr>
        <dsp:cNvPr id="0" name=""/>
        <dsp:cNvSpPr/>
      </dsp:nvSpPr>
      <dsp:spPr>
        <a:xfrm>
          <a:off x="3060091" y="884219"/>
          <a:ext cx="91440" cy="370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0131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B66241-56EF-4191-A93C-3F6FDB6230C8}">
      <dsp:nvSpPr>
        <dsp:cNvPr id="0" name=""/>
        <dsp:cNvSpPr/>
      </dsp:nvSpPr>
      <dsp:spPr>
        <a:xfrm>
          <a:off x="973151" y="2135614"/>
          <a:ext cx="810763" cy="3031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1549"/>
              </a:lnTo>
              <a:lnTo>
                <a:pt x="810763" y="3031549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93EBB-F6A4-49D6-BFC7-1174231E9747}">
      <dsp:nvSpPr>
        <dsp:cNvPr id="0" name=""/>
        <dsp:cNvSpPr/>
      </dsp:nvSpPr>
      <dsp:spPr>
        <a:xfrm>
          <a:off x="973151" y="2135614"/>
          <a:ext cx="810763" cy="1780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0153"/>
              </a:lnTo>
              <a:lnTo>
                <a:pt x="810763" y="178015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1F87F-7D92-4B47-B726-6035EEDA904D}">
      <dsp:nvSpPr>
        <dsp:cNvPr id="0" name=""/>
        <dsp:cNvSpPr/>
      </dsp:nvSpPr>
      <dsp:spPr>
        <a:xfrm>
          <a:off x="973151" y="2135614"/>
          <a:ext cx="810763" cy="528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758"/>
              </a:lnTo>
              <a:lnTo>
                <a:pt x="810763" y="528758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1A993D-1B30-4911-A8BB-714913023FB7}">
      <dsp:nvSpPr>
        <dsp:cNvPr id="0" name=""/>
        <dsp:cNvSpPr/>
      </dsp:nvSpPr>
      <dsp:spPr>
        <a:xfrm>
          <a:off x="973151" y="884219"/>
          <a:ext cx="2132659" cy="370131"/>
        </a:xfrm>
        <a:custGeom>
          <a:avLst/>
          <a:gdLst/>
          <a:ahLst/>
          <a:cxnLst/>
          <a:rect l="0" t="0" r="0" b="0"/>
          <a:pathLst>
            <a:path>
              <a:moveTo>
                <a:pt x="2132659" y="0"/>
              </a:moveTo>
              <a:lnTo>
                <a:pt x="2132659" y="185065"/>
              </a:lnTo>
              <a:lnTo>
                <a:pt x="0" y="185065"/>
              </a:lnTo>
              <a:lnTo>
                <a:pt x="0" y="370131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A06AA-D212-4FF3-B66F-F1F59075593B}">
      <dsp:nvSpPr>
        <dsp:cNvPr id="0" name=""/>
        <dsp:cNvSpPr/>
      </dsp:nvSpPr>
      <dsp:spPr>
        <a:xfrm>
          <a:off x="2665179" y="2955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7E641-301F-4AEF-8FC8-94A024DE00CF}">
      <dsp:nvSpPr>
        <dsp:cNvPr id="0" name=""/>
        <dsp:cNvSpPr/>
      </dsp:nvSpPr>
      <dsp:spPr>
        <a:xfrm>
          <a:off x="2665179" y="2955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6367F-8143-4050-B579-8692E1781670}">
      <dsp:nvSpPr>
        <dsp:cNvPr id="0" name=""/>
        <dsp:cNvSpPr/>
      </dsp:nvSpPr>
      <dsp:spPr>
        <a:xfrm>
          <a:off x="2224546" y="161582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>
              <a:solidFill>
                <a:schemeClr val="tx1"/>
              </a:solidFill>
            </a:rPr>
            <a:t>Choose your adventure!</a:t>
          </a:r>
        </a:p>
      </dsp:txBody>
      <dsp:txXfrm>
        <a:off x="2224546" y="161582"/>
        <a:ext cx="1762528" cy="564009"/>
      </dsp:txXfrm>
    </dsp:sp>
    <dsp:sp modelId="{50F96769-A377-4FB4-ADE3-825CC1AE3182}">
      <dsp:nvSpPr>
        <dsp:cNvPr id="0" name=""/>
        <dsp:cNvSpPr/>
      </dsp:nvSpPr>
      <dsp:spPr>
        <a:xfrm>
          <a:off x="532519" y="1254350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CFE848-6A53-4B35-A04E-0DE8E7E4A1E7}">
      <dsp:nvSpPr>
        <dsp:cNvPr id="0" name=""/>
        <dsp:cNvSpPr/>
      </dsp:nvSpPr>
      <dsp:spPr>
        <a:xfrm>
          <a:off x="532519" y="1254350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6EB30-A8CC-425A-9209-DEF9E05DC432}">
      <dsp:nvSpPr>
        <dsp:cNvPr id="0" name=""/>
        <dsp:cNvSpPr/>
      </dsp:nvSpPr>
      <dsp:spPr>
        <a:xfrm>
          <a:off x="91887" y="141297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>
              <a:solidFill>
                <a:schemeClr val="tx1"/>
              </a:solidFill>
            </a:rPr>
            <a:t>Images and Tiles</a:t>
          </a:r>
        </a:p>
      </dsp:txBody>
      <dsp:txXfrm>
        <a:off x="91887" y="1412978"/>
        <a:ext cx="1762528" cy="564009"/>
      </dsp:txXfrm>
    </dsp:sp>
    <dsp:sp modelId="{45320DE0-81A9-4403-A2FC-1E755263F886}">
      <dsp:nvSpPr>
        <dsp:cNvPr id="0" name=""/>
        <dsp:cNvSpPr/>
      </dsp:nvSpPr>
      <dsp:spPr>
        <a:xfrm>
          <a:off x="1678163" y="2505745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D1398-1BFB-49FF-B9A1-C29A313D5A72}">
      <dsp:nvSpPr>
        <dsp:cNvPr id="0" name=""/>
        <dsp:cNvSpPr/>
      </dsp:nvSpPr>
      <dsp:spPr>
        <a:xfrm>
          <a:off x="1678163" y="2505745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FE936-AD4A-457E-9602-3D1F33BC997C}">
      <dsp:nvSpPr>
        <dsp:cNvPr id="0" name=""/>
        <dsp:cNvSpPr/>
      </dsp:nvSpPr>
      <dsp:spPr>
        <a:xfrm>
          <a:off x="1237530" y="2664373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1"/>
            </a:rPr>
            <a:t>BaseDynamicLayer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1237530" y="2664373"/>
        <a:ext cx="1762528" cy="564009"/>
      </dsp:txXfrm>
    </dsp:sp>
    <dsp:sp modelId="{66E1F3AA-E31A-4E1C-B3A2-28FC55A46022}">
      <dsp:nvSpPr>
        <dsp:cNvPr id="0" name=""/>
        <dsp:cNvSpPr/>
      </dsp:nvSpPr>
      <dsp:spPr>
        <a:xfrm>
          <a:off x="1678163" y="3757141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C936C-49F7-4BAB-A57B-E633E1AE3360}">
      <dsp:nvSpPr>
        <dsp:cNvPr id="0" name=""/>
        <dsp:cNvSpPr/>
      </dsp:nvSpPr>
      <dsp:spPr>
        <a:xfrm>
          <a:off x="1678163" y="3757141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23ABC-04C6-42D8-953D-5965CDFE247E}">
      <dsp:nvSpPr>
        <dsp:cNvPr id="0" name=""/>
        <dsp:cNvSpPr/>
      </dsp:nvSpPr>
      <dsp:spPr>
        <a:xfrm>
          <a:off x="1237530" y="391576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2"/>
            </a:rPr>
            <a:t>BaseTileLayer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1237530" y="3915768"/>
        <a:ext cx="1762528" cy="564009"/>
      </dsp:txXfrm>
    </dsp:sp>
    <dsp:sp modelId="{7ED0B681-C686-4D45-B94A-82E2D915285C}">
      <dsp:nvSpPr>
        <dsp:cNvPr id="0" name=""/>
        <dsp:cNvSpPr/>
      </dsp:nvSpPr>
      <dsp:spPr>
        <a:xfrm>
          <a:off x="1678163" y="5008536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656E6-C07D-4405-9979-40A881FA4DF3}">
      <dsp:nvSpPr>
        <dsp:cNvPr id="0" name=""/>
        <dsp:cNvSpPr/>
      </dsp:nvSpPr>
      <dsp:spPr>
        <a:xfrm>
          <a:off x="1678163" y="5008536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4FCA42-B9B7-471F-B931-3F9FA0810438}">
      <dsp:nvSpPr>
        <dsp:cNvPr id="0" name=""/>
        <dsp:cNvSpPr/>
      </dsp:nvSpPr>
      <dsp:spPr>
        <a:xfrm>
          <a:off x="1237530" y="5167164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3"/>
            </a:rPr>
            <a:t>BaseElevationLayer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1237530" y="5167164"/>
        <a:ext cx="1762528" cy="564009"/>
      </dsp:txXfrm>
    </dsp:sp>
    <dsp:sp modelId="{F5545D23-39E7-44A4-9FCC-02676992C4D8}">
      <dsp:nvSpPr>
        <dsp:cNvPr id="0" name=""/>
        <dsp:cNvSpPr/>
      </dsp:nvSpPr>
      <dsp:spPr>
        <a:xfrm>
          <a:off x="2665179" y="1254350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AE831-59DB-4784-852F-0D247B9FC4EA}">
      <dsp:nvSpPr>
        <dsp:cNvPr id="0" name=""/>
        <dsp:cNvSpPr/>
      </dsp:nvSpPr>
      <dsp:spPr>
        <a:xfrm>
          <a:off x="2665179" y="1254350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599B1-F236-4DEF-9114-151A38078AD8}">
      <dsp:nvSpPr>
        <dsp:cNvPr id="0" name=""/>
        <dsp:cNvSpPr/>
      </dsp:nvSpPr>
      <dsp:spPr>
        <a:xfrm>
          <a:off x="2224546" y="141297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>
              <a:solidFill>
                <a:schemeClr val="tx1"/>
              </a:solidFill>
            </a:rPr>
            <a:t>2D Graphics</a:t>
          </a:r>
        </a:p>
      </dsp:txBody>
      <dsp:txXfrm>
        <a:off x="2224546" y="1412978"/>
        <a:ext cx="1762528" cy="564009"/>
      </dsp:txXfrm>
    </dsp:sp>
    <dsp:sp modelId="{489E0EC3-E767-442B-81EE-CB522A8B960F}">
      <dsp:nvSpPr>
        <dsp:cNvPr id="0" name=""/>
        <dsp:cNvSpPr/>
      </dsp:nvSpPr>
      <dsp:spPr>
        <a:xfrm>
          <a:off x="3810822" y="2505745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BCDCFA-C9CE-4CDA-8964-C4982D18785A}">
      <dsp:nvSpPr>
        <dsp:cNvPr id="0" name=""/>
        <dsp:cNvSpPr/>
      </dsp:nvSpPr>
      <dsp:spPr>
        <a:xfrm>
          <a:off x="3810822" y="2505745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DFFFE-9EF5-4252-8514-4E5DEE86668D}">
      <dsp:nvSpPr>
        <dsp:cNvPr id="0" name=""/>
        <dsp:cNvSpPr/>
      </dsp:nvSpPr>
      <dsp:spPr>
        <a:xfrm>
          <a:off x="3370190" y="2664373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4"/>
            </a:rPr>
            <a:t>BaseLayerView2D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3370190" y="2664373"/>
        <a:ext cx="1762528" cy="564009"/>
      </dsp:txXfrm>
    </dsp:sp>
    <dsp:sp modelId="{5E627CAB-623C-4046-86F5-65AEFBCFD507}">
      <dsp:nvSpPr>
        <dsp:cNvPr id="0" name=""/>
        <dsp:cNvSpPr/>
      </dsp:nvSpPr>
      <dsp:spPr>
        <a:xfrm>
          <a:off x="3810822" y="3757141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90434-42A7-4D3A-95CF-F06919873B8F}">
      <dsp:nvSpPr>
        <dsp:cNvPr id="0" name=""/>
        <dsp:cNvSpPr/>
      </dsp:nvSpPr>
      <dsp:spPr>
        <a:xfrm>
          <a:off x="3810822" y="3757141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B82C4-FB2D-443C-A8D0-53183688B545}">
      <dsp:nvSpPr>
        <dsp:cNvPr id="0" name=""/>
        <dsp:cNvSpPr/>
      </dsp:nvSpPr>
      <dsp:spPr>
        <a:xfrm>
          <a:off x="3370190" y="391576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5"/>
            </a:rPr>
            <a:t>BaseLayerViewGL2D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3370190" y="3915768"/>
        <a:ext cx="1762528" cy="564009"/>
      </dsp:txXfrm>
    </dsp:sp>
    <dsp:sp modelId="{33D10571-A241-4A0B-B63C-2EB0D36702F9}">
      <dsp:nvSpPr>
        <dsp:cNvPr id="0" name=""/>
        <dsp:cNvSpPr/>
      </dsp:nvSpPr>
      <dsp:spPr>
        <a:xfrm>
          <a:off x="4797838" y="1254350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1FF1-3808-4642-BEED-476124F31B84}">
      <dsp:nvSpPr>
        <dsp:cNvPr id="0" name=""/>
        <dsp:cNvSpPr/>
      </dsp:nvSpPr>
      <dsp:spPr>
        <a:xfrm>
          <a:off x="4797838" y="1254350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3749B-14D8-4769-93EF-A822B5FC6019}">
      <dsp:nvSpPr>
        <dsp:cNvPr id="0" name=""/>
        <dsp:cNvSpPr/>
      </dsp:nvSpPr>
      <dsp:spPr>
        <a:xfrm>
          <a:off x="4357206" y="1412978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>
              <a:solidFill>
                <a:schemeClr val="tx1"/>
              </a:solidFill>
            </a:rPr>
            <a:t>3D Graphics</a:t>
          </a:r>
        </a:p>
      </dsp:txBody>
      <dsp:txXfrm>
        <a:off x="4357206" y="1412978"/>
        <a:ext cx="1762528" cy="564009"/>
      </dsp:txXfrm>
    </dsp:sp>
    <dsp:sp modelId="{A0C9E8B3-136C-4AA1-A9EA-C93FE68C1BC0}">
      <dsp:nvSpPr>
        <dsp:cNvPr id="0" name=""/>
        <dsp:cNvSpPr/>
      </dsp:nvSpPr>
      <dsp:spPr>
        <a:xfrm>
          <a:off x="5943482" y="2505745"/>
          <a:ext cx="881264" cy="88126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7FDF1C-1FCC-4F64-A97B-4698B772ACDC}">
      <dsp:nvSpPr>
        <dsp:cNvPr id="0" name=""/>
        <dsp:cNvSpPr/>
      </dsp:nvSpPr>
      <dsp:spPr>
        <a:xfrm>
          <a:off x="5943482" y="2505745"/>
          <a:ext cx="881264" cy="88126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73C3D-4775-43AA-A398-B7E82F8F84AE}">
      <dsp:nvSpPr>
        <dsp:cNvPr id="0" name=""/>
        <dsp:cNvSpPr/>
      </dsp:nvSpPr>
      <dsp:spPr>
        <a:xfrm>
          <a:off x="5502850" y="2664373"/>
          <a:ext cx="1762528" cy="564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solidFill>
                <a:schemeClr val="tx1"/>
              </a:solidFill>
              <a:hlinkClick xmlns:r="http://schemas.openxmlformats.org/officeDocument/2006/relationships" r:id="rId6"/>
            </a:rPr>
            <a:t>externalRenderers</a:t>
          </a:r>
          <a:endParaRPr lang="en-US" sz="1400" b="0" kern="1200">
            <a:solidFill>
              <a:schemeClr val="tx1"/>
            </a:solidFill>
          </a:endParaRPr>
        </a:p>
      </dsp:txBody>
      <dsp:txXfrm>
        <a:off x="5502850" y="2664373"/>
        <a:ext cx="1762528" cy="564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4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86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21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85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38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07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9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1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32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82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8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59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8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</a:t>
            </a:r>
            <a:br>
              <a:rPr kumimoji="0" lang="en-US"/>
            </a:br>
            <a:r>
              <a:rPr kumimoji="0" lang="en-US"/>
              <a:t>Demo Title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2/10/2021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2/10/2021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Section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2/10/2021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twitter.com/JWasilGeo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twitter.com/HertsWestUK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depen.io/smcgee/pen/KKpKPxW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hyperlink" Target="https://twitter.com/sarahbellmap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sarahbellum/Canvas-Flowmap-Layer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hyperlink" Target="https://esriurl.com/jsCustomLayers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proceedings.esri.com/library/userconf/devsummit18/papers/dev-int-018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roceedings.esri.com/library/userconf/devsummit19/papers/DevSummitPS_10.pdf" TargetMode="External"/><Relationship Id="rId5" Type="http://schemas.openxmlformats.org/officeDocument/2006/relationships/hyperlink" Target="https://github.com/jwasilgeo/presentations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diagramData" Target="../diagrams/data1.xml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mozilla.org/en-US/docs/Web/API/WebGL_API" TargetMode="External"/><Relationship Id="rId11" Type="http://schemas.microsoft.com/office/2007/relationships/diagramDrawing" Target="../diagrams/drawing1.xml"/><Relationship Id="rId5" Type="http://schemas.openxmlformats.org/officeDocument/2006/relationships/hyperlink" Target="https://developer.mozilla.org/en-US/docs/Web/API/Canvas_API" TargetMode="External"/><Relationship Id="rId15" Type="http://schemas.openxmlformats.org/officeDocument/2006/relationships/image" Target="../media/image17.svg"/><Relationship Id="rId10" Type="http://schemas.openxmlformats.org/officeDocument/2006/relationships/diagramColors" Target="../diagrams/colors1.xml"/><Relationship Id="rId19" Type="http://schemas.openxmlformats.org/officeDocument/2006/relationships/image" Target="../media/image21.svg"/><Relationship Id="rId4" Type="http://schemas.openxmlformats.org/officeDocument/2006/relationships/image" Target="../media/image13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jwasilgeo/esri-experiments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codepen.io/hertswestuk/pen/mdOENv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gavinrehkemper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hyperlink" Target="https://gavinr.github.io/emoji-map-layer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depen.io/hertswestuk/pen/LYbZwvK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depen.io/hertswestuk/pen/LYbZwvK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D9E6D7-1E7E-314C-8AA9-3F4E883E6E9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870E6F-1C36-DB43-B439-1C5623C6F7C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3" name="gradient background1">
                <a:extLst>
                  <a:ext uri="{FF2B5EF4-FFF2-40B4-BE49-F238E27FC236}">
                    <a16:creationId xmlns:a16="http://schemas.microsoft.com/office/drawing/2014/main" id="{ED48A2D6-7C7F-054D-99D2-595F565DC78A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322F969B-9619-D24A-B5D0-0A84521B78B3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4466C6B-A103-0646-ABFA-54B87DB55CA4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BD64067-4C8A-1844-B48E-4E4D65E2A1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1A6D62D-9B71-694C-A2C0-8D6C78D77E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6A0E21C-7890-8A46-9E03-3A2CA74BB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93CFE6A-35A3-2943-BCC2-AB0307436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F9C64E2-6AC2-8D4F-8F95-2D77C90A7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C5571E3-6680-044F-8CF9-FC165A541D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E467901-ABD8-F549-AEB9-CC1EDE1219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798" y="668579"/>
            <a:ext cx="1190625" cy="473786"/>
          </a:xfrm>
          <a:prstGeom prst="rect">
            <a:avLst/>
          </a:prstGeom>
        </p:spPr>
      </p:pic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036666"/>
            <a:ext cx="8534401" cy="659713"/>
          </a:xfrm>
        </p:spPr>
        <p:txBody>
          <a:bodyPr/>
          <a:lstStyle/>
          <a:p>
            <a:pPr algn="l"/>
            <a:r>
              <a:rPr lang="en-US">
                <a:solidFill>
                  <a:srgbClr val="1EF1BA"/>
                </a:solidFill>
              </a:rPr>
              <a:t>Sean McGee				Jacob Wasilkowski</a:t>
            </a:r>
          </a:p>
          <a:p>
            <a:pPr algn="l"/>
            <a:r>
              <a:rPr lang="en-US">
                <a:solidFill>
                  <a:srgbClr val="1EF1BA"/>
                </a:solidFill>
              </a:rPr>
              <a:t>	</a:t>
            </a:r>
            <a:r>
              <a:rPr lang="en-US">
                <a:solidFill>
                  <a:srgbClr val="1EF1BA"/>
                </a:solidFill>
                <a:hlinkClick r:id="rId10"/>
              </a:rPr>
              <a:t>@</a:t>
            </a:r>
            <a:r>
              <a:rPr lang="en-US" err="1">
                <a:solidFill>
                  <a:srgbClr val="1EF1BA"/>
                </a:solidFill>
                <a:hlinkClick r:id="rId10"/>
              </a:rPr>
              <a:t>HertsWestUK</a:t>
            </a:r>
            <a:r>
              <a:rPr lang="en-US">
                <a:solidFill>
                  <a:srgbClr val="1EF1BA"/>
                </a:solidFill>
              </a:rPr>
              <a:t>				</a:t>
            </a:r>
            <a:r>
              <a:rPr lang="en-US">
                <a:solidFill>
                  <a:srgbClr val="1EF1BA"/>
                </a:solidFill>
                <a:hlinkClick r:id="rId11"/>
              </a:rPr>
              <a:t>@</a:t>
            </a:r>
            <a:r>
              <a:rPr lang="en-US" err="1">
                <a:solidFill>
                  <a:srgbClr val="1EF1BA"/>
                </a:solidFill>
                <a:hlinkClick r:id="rId11"/>
              </a:rPr>
              <a:t>JWasilGeo</a:t>
            </a:r>
            <a:endParaRPr lang="en-US">
              <a:solidFill>
                <a:srgbClr val="1EF1BA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014509"/>
            <a:ext cx="8525773" cy="914400"/>
          </a:xfrm>
        </p:spPr>
        <p:txBody>
          <a:bodyPr/>
          <a:lstStyle/>
          <a:p>
            <a:pPr algn="l"/>
            <a:r>
              <a:rPr lang="en-US" sz="3600" b="0"/>
              <a:t>ArcGIS API for JavaScript:</a:t>
            </a:r>
            <a:br>
              <a:rPr lang="en-US" sz="3600" b="0"/>
            </a:br>
            <a:r>
              <a:rPr lang="en-US" sz="3600" b="0"/>
              <a:t>Creating Custom Layers and Layer Views</a:t>
            </a:r>
          </a:p>
        </p:txBody>
      </p:sp>
      <p:sp>
        <p:nvSpPr>
          <p:cNvPr id="10" name="EPC 2020">
            <a:extLst>
              <a:ext uri="{FF2B5EF4-FFF2-40B4-BE49-F238E27FC236}">
                <a16:creationId xmlns:a16="http://schemas.microsoft.com/office/drawing/2014/main" id="{1AEA1F3A-D253-E142-B8A1-AEEFA33C3F6B}"/>
              </a:ext>
            </a:extLst>
          </p:cNvPr>
          <p:cNvSpPr txBox="1">
            <a:spLocks/>
          </p:cNvSpPr>
          <p:nvPr/>
        </p:nvSpPr>
        <p:spPr bwMode="white">
          <a:xfrm>
            <a:off x="3322422" y="5095092"/>
            <a:ext cx="2063579" cy="4863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400" b="1" i="1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  <a:t>2021 ESRI </a:t>
            </a:r>
            <a:br>
              <a:rPr lang="en-US" sz="1400" b="1" i="1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</a:br>
            <a:r>
              <a:rPr lang="en-US" sz="1400" b="1" i="1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  <a:t>    DEVELOPER SUMMIT</a:t>
            </a:r>
            <a:endParaRPr lang="en-US" sz="1400" i="1">
              <a:solidFill>
                <a:schemeClr val="accent4">
                  <a:lumMod val="20000"/>
                  <a:lumOff val="80000"/>
                  <a:alpha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BBDEE2-A3E7-40B1-BF8E-E25E57FBBD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6385" y="3414491"/>
            <a:ext cx="447004" cy="447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1EA98-CA73-44D8-A85C-76A5226C6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7821" y="3414491"/>
            <a:ext cx="447004" cy="4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7311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78EBC4-469E-7F41-849A-9B26DC295E4F}"/>
              </a:ext>
            </a:extLst>
          </p:cNvPr>
          <p:cNvGrpSpPr/>
          <p:nvPr/>
        </p:nvGrpSpPr>
        <p:grpSpPr>
          <a:xfrm>
            <a:off x="-1" y="0"/>
            <a:ext cx="12192001" cy="6867939"/>
            <a:chOff x="-1" y="0"/>
            <a:chExt cx="12192001" cy="68679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2C4AB6-19A8-004A-8E85-4DC2B2B40BC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gradient background1">
                <a:extLst>
                  <a:ext uri="{FF2B5EF4-FFF2-40B4-BE49-F238E27FC236}">
                    <a16:creationId xmlns:a16="http://schemas.microsoft.com/office/drawing/2014/main" id="{9097782E-D9AD-B94F-96EE-ED462E88E669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7A74274E-B35D-2249-853E-C57D4D9A73C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404AE7-193B-5144-9CB4-4062FA9B23B9}"/>
                </a:ext>
              </a:extLst>
            </p:cNvPr>
            <p:cNvGrpSpPr/>
            <p:nvPr/>
          </p:nvGrpSpPr>
          <p:grpSpPr>
            <a:xfrm>
              <a:off x="-1" y="0"/>
              <a:ext cx="7589346" cy="6867939"/>
              <a:chOff x="-1" y="0"/>
              <a:chExt cx="7589346" cy="686793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DA2B7D3-77A4-1940-98DA-2E1737077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2938" y="4869379"/>
                <a:ext cx="6436407" cy="199856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575C0BF-907C-C848-9D9A-8B481A465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0" y="4234069"/>
                <a:ext cx="4551990" cy="262393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85E2A2C-A8AB-8A43-9C01-481593C93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540415" y="-540416"/>
                <a:ext cx="2825246" cy="3906077"/>
              </a:xfrm>
              <a:prstGeom prst="rect">
                <a:avLst/>
              </a:prstGeom>
            </p:spPr>
          </p:pic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538883"/>
          </a:xfrm>
        </p:spPr>
        <p:txBody>
          <a:bodyPr/>
          <a:lstStyle/>
          <a:p>
            <a:r>
              <a:rPr lang="en-US" sz="2000">
                <a:solidFill>
                  <a:srgbClr val="FDEBD7"/>
                </a:solidFill>
              </a:rPr>
              <a:t>A custom </a:t>
            </a:r>
            <a:r>
              <a:rPr lang="en-US" sz="2000" b="1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  <a:r>
              <a:rPr lang="en-US" sz="2000">
                <a:solidFill>
                  <a:srgbClr val="FDEBD7"/>
                </a:solidFill>
              </a:rPr>
              <a:t> made by Sean McGee</a:t>
            </a:r>
          </a:p>
          <a:p>
            <a:endParaRPr lang="en-US" sz="2000">
              <a:solidFill>
                <a:srgbClr val="FDEBD7"/>
              </a:solidFill>
            </a:endParaRPr>
          </a:p>
          <a:p>
            <a:r>
              <a:rPr lang="en-US" sz="2000">
                <a:solidFill>
                  <a:srgbClr val="FDEBD7"/>
                </a:solidFill>
                <a:hlinkClick r:id="rId6"/>
              </a:rPr>
              <a:t>https://codepen.io/smcgee/pen/KKpKPxW</a:t>
            </a:r>
            <a:endParaRPr lang="en-US" sz="2000">
              <a:solidFill>
                <a:srgbClr val="FDEBD7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57DF54-02A6-D145-B7C5-A2A517C399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962C805D-62E0-4D45-97C5-9CEAA96C7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99" y="1564724"/>
            <a:ext cx="6038883" cy="39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406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78EBC4-469E-7F41-849A-9B26DC295E4F}"/>
              </a:ext>
            </a:extLst>
          </p:cNvPr>
          <p:cNvGrpSpPr/>
          <p:nvPr/>
        </p:nvGrpSpPr>
        <p:grpSpPr>
          <a:xfrm>
            <a:off x="-1" y="0"/>
            <a:ext cx="12192001" cy="6867939"/>
            <a:chOff x="-1" y="0"/>
            <a:chExt cx="12192001" cy="68679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2C4AB6-19A8-004A-8E85-4DC2B2B40BC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gradient background1">
                <a:extLst>
                  <a:ext uri="{FF2B5EF4-FFF2-40B4-BE49-F238E27FC236}">
                    <a16:creationId xmlns:a16="http://schemas.microsoft.com/office/drawing/2014/main" id="{9097782E-D9AD-B94F-96EE-ED462E88E669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7A74274E-B35D-2249-853E-C57D4D9A73C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404AE7-193B-5144-9CB4-4062FA9B23B9}"/>
                </a:ext>
              </a:extLst>
            </p:cNvPr>
            <p:cNvGrpSpPr/>
            <p:nvPr/>
          </p:nvGrpSpPr>
          <p:grpSpPr>
            <a:xfrm>
              <a:off x="-1" y="0"/>
              <a:ext cx="7589346" cy="6867939"/>
              <a:chOff x="-1" y="0"/>
              <a:chExt cx="7589346" cy="686793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DA2B7D3-77A4-1940-98DA-2E1737077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2938" y="4869379"/>
                <a:ext cx="6436407" cy="199856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575C0BF-907C-C848-9D9A-8B481A465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0" y="4234069"/>
                <a:ext cx="4551990" cy="262393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85E2A2C-A8AB-8A43-9C01-481593C93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540415" y="-540416"/>
                <a:ext cx="2825246" cy="3906077"/>
              </a:xfrm>
              <a:prstGeom prst="rect">
                <a:avLst/>
              </a:prstGeom>
            </p:spPr>
          </p:pic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2769989"/>
          </a:xfrm>
        </p:spPr>
        <p:txBody>
          <a:bodyPr/>
          <a:lstStyle/>
          <a:p>
            <a:r>
              <a:rPr lang="en-US" sz="2000">
                <a:solidFill>
                  <a:srgbClr val="FDEBD7"/>
                </a:solidFill>
                <a:hlinkClick r:id="rId6"/>
              </a:rPr>
              <a:t>“Canvas-</a:t>
            </a:r>
            <a:r>
              <a:rPr lang="en-US" sz="2000" err="1">
                <a:solidFill>
                  <a:srgbClr val="FDEBD7"/>
                </a:solidFill>
                <a:hlinkClick r:id="rId6"/>
              </a:rPr>
              <a:t>Flowmap</a:t>
            </a:r>
            <a:r>
              <a:rPr lang="en-US" sz="2000">
                <a:solidFill>
                  <a:srgbClr val="FDEBD7"/>
                </a:solidFill>
                <a:hlinkClick r:id="rId6"/>
              </a:rPr>
              <a:t>-Layer”</a:t>
            </a:r>
            <a:endParaRPr lang="en-US" sz="2000">
              <a:solidFill>
                <a:srgbClr val="FDEBD7"/>
              </a:solidFill>
            </a:endParaRPr>
          </a:p>
          <a:p>
            <a:endParaRPr lang="en-US" sz="2000">
              <a:solidFill>
                <a:srgbClr val="FDEBD7"/>
              </a:solidFill>
            </a:endParaRPr>
          </a:p>
          <a:p>
            <a:r>
              <a:rPr lang="en-US" sz="2000">
                <a:solidFill>
                  <a:srgbClr val="FDEBD7"/>
                </a:solidFill>
              </a:rPr>
              <a:t>A custom </a:t>
            </a:r>
            <a:r>
              <a:rPr lang="en-US" sz="2000" b="1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  <a:r>
              <a:rPr lang="en-US" sz="2000">
                <a:solidFill>
                  <a:srgbClr val="FDEBD7"/>
                </a:solidFill>
              </a:rPr>
              <a:t> made by Sarah Bell and Jacob Wasilkowski</a:t>
            </a:r>
            <a:endParaRPr lang="en-US" sz="2000" b="1">
              <a:solidFill>
                <a:srgbClr val="FDEBD7"/>
              </a:solidFill>
              <a:latin typeface="Consolas" panose="020B0609020204030204" pitchFamily="49" charset="0"/>
            </a:endParaRPr>
          </a:p>
          <a:p>
            <a:endParaRPr lang="en-US" sz="2000"/>
          </a:p>
          <a:p>
            <a:r>
              <a:rPr lang="en-US" sz="2000"/>
              <a:t>	  </a:t>
            </a:r>
            <a:r>
              <a:rPr lang="en-US" sz="2000">
                <a:hlinkClick r:id="rId7"/>
              </a:rPr>
              <a:t>@</a:t>
            </a:r>
            <a:r>
              <a:rPr lang="en-US" sz="2000" err="1">
                <a:hlinkClick r:id="rId7"/>
              </a:rPr>
              <a:t>sarahbellmaps</a:t>
            </a:r>
            <a:endParaRPr lang="en-US" sz="2000"/>
          </a:p>
          <a:p>
            <a:endParaRPr lang="en-US" sz="2000"/>
          </a:p>
          <a:p>
            <a:r>
              <a:rPr lang="en-US" sz="2000">
                <a:hlinkClick r:id="rId6"/>
              </a:rPr>
              <a:t>https://github.com/sarahbellum/Canvas-Flowmap-Layer</a:t>
            </a:r>
            <a:r>
              <a:rPr lang="en-US" sz="200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27EE53-2745-442F-A00E-8B90E2B9C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870" y="5059274"/>
            <a:ext cx="447004" cy="447004"/>
          </a:xfrm>
          <a:prstGeom prst="rect">
            <a:avLst/>
          </a:prstGeom>
        </p:spPr>
      </p:pic>
      <p:pic>
        <p:nvPicPr>
          <p:cNvPr id="19" name="Picture Placeholder 18" descr="Map&#10;&#10;Description automatically generated">
            <a:extLst>
              <a:ext uri="{FF2B5EF4-FFF2-40B4-BE49-F238E27FC236}">
                <a16:creationId xmlns:a16="http://schemas.microsoft.com/office/drawing/2014/main" id="{F23B98AC-E240-44EB-9C7C-B305F39F0B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9"/>
          <a:srcRect l="2953" r="2953"/>
          <a:stretch>
            <a:fillRect/>
          </a:stretch>
        </p:blipFill>
        <p:spPr>
          <a:xfrm>
            <a:off x="684213" y="1757363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8997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JSAPI Examples of What’s Possible: </a:t>
            </a:r>
            <a:r>
              <a:rPr lang="en-US">
                <a:hlinkClick r:id="rId5"/>
              </a:rPr>
              <a:t>https://esriurl.com/jsCustomLayers</a:t>
            </a:r>
            <a:r>
              <a:rPr lang="en-US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8" descr="A picture containing photo, different, man, grou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B1DE14D9-0060-4BE9-9C14-F6C18F9E3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339" y="1361365"/>
            <a:ext cx="10183322" cy="47448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02573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These slides are available at</a:t>
            </a:r>
            <a:endParaRPr lang="en-US" sz="2400" i="1">
              <a:latin typeface="Comic Sans MS" panose="030F0702030302020204" pitchFamily="66" charset="0"/>
            </a:endParaRPr>
          </a:p>
          <a:p>
            <a:pPr lvl="1"/>
            <a:r>
              <a:rPr lang="en-US">
                <a:hlinkClick r:id="rId5"/>
              </a:rPr>
              <a:t>https://github.com/jwasilgeo/presentations</a:t>
            </a:r>
            <a:r>
              <a:rPr lang="en-US"/>
              <a:t> </a:t>
            </a:r>
          </a:p>
          <a:p>
            <a:pPr marL="283464" lvl="1" indent="0">
              <a:buNone/>
            </a:pPr>
            <a:endParaRPr lang="en-US"/>
          </a:p>
          <a:p>
            <a:r>
              <a:rPr lang="en-US"/>
              <a:t>Dev Summit 2019: “ArcGIS API for JavaScript: Creating Custom Layers and Layer Views”</a:t>
            </a:r>
          </a:p>
          <a:p>
            <a:pPr lvl="1"/>
            <a:r>
              <a:rPr lang="en-US">
                <a:hlinkClick r:id="rId6"/>
              </a:rPr>
              <a:t>https://proceedings.esri.com/library/userconf/devsummit19/papers/DevSummitPS_10.pdf</a:t>
            </a:r>
            <a:endParaRPr lang="en-US"/>
          </a:p>
          <a:p>
            <a:pPr lvl="1"/>
            <a:endParaRPr lang="en-US"/>
          </a:p>
          <a:p>
            <a:r>
              <a:rPr lang="en-US"/>
              <a:t>Dev Summit 2018: “ArcGIS API for JavaScript: Creating Custom Layers”</a:t>
            </a:r>
          </a:p>
          <a:p>
            <a:pPr lvl="1"/>
            <a:r>
              <a:rPr lang="en-US">
                <a:hlinkClick r:id="rId7"/>
              </a:rPr>
              <a:t>https://proceedings.esri.com/library/userconf/devsummit18/papers/dev-int-018.pdf</a:t>
            </a: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0118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CC173B-0C5B-A74F-8E7E-D84311C3E42C}"/>
              </a:ext>
            </a:extLst>
          </p:cNvPr>
          <p:cNvGrpSpPr/>
          <p:nvPr/>
        </p:nvGrpSpPr>
        <p:grpSpPr>
          <a:xfrm>
            <a:off x="0" y="-2"/>
            <a:ext cx="12192001" cy="6858003"/>
            <a:chOff x="0" y="-2"/>
            <a:chExt cx="12192001" cy="68580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835AA7-7C46-D34B-A285-4886647A48C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004BAF95-D028-054F-B48C-ADC67A6B7D5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3" name="gradient background1">
                <a:extLst>
                  <a:ext uri="{FF2B5EF4-FFF2-40B4-BE49-F238E27FC236}">
                    <a16:creationId xmlns:a16="http://schemas.microsoft.com/office/drawing/2014/main" id="{0251D965-B99F-0B44-855C-733CE8599B6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5A3B57-2C9F-E742-970A-00941607D0A4}"/>
                </a:ext>
              </a:extLst>
            </p:cNvPr>
            <p:cNvGrpSpPr/>
            <p:nvPr/>
          </p:nvGrpSpPr>
          <p:grpSpPr>
            <a:xfrm>
              <a:off x="0" y="0"/>
              <a:ext cx="5518813" cy="6858000"/>
              <a:chOff x="0" y="0"/>
              <a:chExt cx="5518813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F23665F-7301-2F45-A413-0B69D2FD4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-1289222" y="3013903"/>
                <a:ext cx="4589309" cy="201086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2C03EA8-BF93-E448-A65C-AFD84D3D8F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16027"/>
                <a:ext cx="4635101" cy="264197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1C90D7-31B5-6743-9AB3-7487DA714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0"/>
                <a:ext cx="5518813" cy="3536066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68B15D-57BC-B04A-B5CF-9566DBAE6A77}"/>
                </a:ext>
              </a:extLst>
            </p:cNvPr>
            <p:cNvGrpSpPr/>
            <p:nvPr/>
          </p:nvGrpSpPr>
          <p:grpSpPr>
            <a:xfrm>
              <a:off x="7454098" y="-2"/>
              <a:ext cx="4737903" cy="6858003"/>
              <a:chOff x="7454098" y="-2"/>
              <a:chExt cx="4737903" cy="685800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4B245D-57A6-9A4E-8E35-1DAC2B1A35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02777" y="-1"/>
                <a:ext cx="2689224" cy="391224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386D0F4-A79F-E742-A6E7-B9B4A7AC49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H="1">
                <a:off x="8263052" y="2743857"/>
                <a:ext cx="6261650" cy="15962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0A7CF4-5D25-6F45-AC70-42CC0E353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509083" y="4940781"/>
                <a:ext cx="2682917" cy="191722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180AF6A-6300-6C42-B9F5-6E14F3E7C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9307329" y="-658306"/>
                <a:ext cx="2226367" cy="354297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3EB3969-DADF-364A-9F2C-805266249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54098" y="3794531"/>
                <a:ext cx="4737902" cy="3063469"/>
              </a:xfrm>
              <a:prstGeom prst="rect">
                <a:avLst/>
              </a:prstGeom>
            </p:spPr>
          </p:pic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8C3CC2-2836-8540-82C2-551689D3743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763" y="2670486"/>
            <a:ext cx="4906474" cy="1517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C7A590-9999-EE4E-B5E3-D3578C0822AE}"/>
              </a:ext>
            </a:extLst>
          </p:cNvPr>
          <p:cNvSpPr/>
          <p:nvPr/>
        </p:nvSpPr>
        <p:spPr>
          <a:xfrm>
            <a:off x="0" y="639478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rgbClr val="76A7FF">
                    <a:alpha val="60000"/>
                  </a:srgbClr>
                </a:solidFill>
              </a:rPr>
              <a:t>Copyright © 2021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384119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CC173B-0C5B-A74F-8E7E-D84311C3E42C}"/>
              </a:ext>
            </a:extLst>
          </p:cNvPr>
          <p:cNvGrpSpPr/>
          <p:nvPr/>
        </p:nvGrpSpPr>
        <p:grpSpPr>
          <a:xfrm>
            <a:off x="0" y="-2"/>
            <a:ext cx="12192001" cy="6858003"/>
            <a:chOff x="0" y="-2"/>
            <a:chExt cx="12192001" cy="68580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835AA7-7C46-D34B-A285-4886647A48C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004BAF95-D028-054F-B48C-ADC67A6B7D5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3" name="gradient background1">
                <a:extLst>
                  <a:ext uri="{FF2B5EF4-FFF2-40B4-BE49-F238E27FC236}">
                    <a16:creationId xmlns:a16="http://schemas.microsoft.com/office/drawing/2014/main" id="{0251D965-B99F-0B44-855C-733CE8599B6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5A3B57-2C9F-E742-970A-00941607D0A4}"/>
                </a:ext>
              </a:extLst>
            </p:cNvPr>
            <p:cNvGrpSpPr/>
            <p:nvPr/>
          </p:nvGrpSpPr>
          <p:grpSpPr>
            <a:xfrm>
              <a:off x="0" y="0"/>
              <a:ext cx="5518813" cy="6858000"/>
              <a:chOff x="0" y="0"/>
              <a:chExt cx="5518813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F23665F-7301-2F45-A413-0B69D2FD4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-1289222" y="3013903"/>
                <a:ext cx="4589309" cy="201086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2C03EA8-BF93-E448-A65C-AFD84D3D8F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16027"/>
                <a:ext cx="4635101" cy="264197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1C90D7-31B5-6743-9AB3-7487DA714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0"/>
                <a:ext cx="5518813" cy="3536066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68B15D-57BC-B04A-B5CF-9566DBAE6A77}"/>
                </a:ext>
              </a:extLst>
            </p:cNvPr>
            <p:cNvGrpSpPr/>
            <p:nvPr/>
          </p:nvGrpSpPr>
          <p:grpSpPr>
            <a:xfrm>
              <a:off x="7454098" y="-2"/>
              <a:ext cx="4737903" cy="6858003"/>
              <a:chOff x="7454098" y="-2"/>
              <a:chExt cx="4737903" cy="685800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4B245D-57A6-9A4E-8E35-1DAC2B1A35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02777" y="-1"/>
                <a:ext cx="2689224" cy="391224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386D0F4-A79F-E742-A6E7-B9B4A7AC49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H="1">
                <a:off x="8263052" y="2743857"/>
                <a:ext cx="6261650" cy="15962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0A7CF4-5D25-6F45-AC70-42CC0E353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509083" y="4940781"/>
                <a:ext cx="2682917" cy="191722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180AF6A-6300-6C42-B9F5-6E14F3E7C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9307329" y="-658306"/>
                <a:ext cx="2226367" cy="354297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3EB3969-DADF-364A-9F2C-805266249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54098" y="3794531"/>
                <a:ext cx="4737902" cy="3063469"/>
              </a:xfrm>
              <a:prstGeom prst="rect">
                <a:avLst/>
              </a:prstGeom>
            </p:spPr>
          </p:pic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E1467DE-EB4C-0841-9A5E-09C4995CF7B8}"/>
              </a:ext>
            </a:extLst>
          </p:cNvPr>
          <p:cNvSpPr txBox="1">
            <a:spLocks/>
          </p:cNvSpPr>
          <p:nvPr/>
        </p:nvSpPr>
        <p:spPr>
          <a:xfrm>
            <a:off x="2588875" y="2642532"/>
            <a:ext cx="7208268" cy="15729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3200" b="0"/>
              <a:t>Please provide your feedback for this session by clicking on the session survey link directly below the video.</a:t>
            </a:r>
          </a:p>
        </p:txBody>
      </p:sp>
    </p:spTree>
    <p:extLst>
      <p:ext uri="{BB962C8B-B14F-4D97-AF65-F5344CB8AC3E}">
        <p14:creationId xmlns:p14="http://schemas.microsoft.com/office/powerpoint/2010/main" val="316047718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2974CB8A-6E28-4754-82BA-5D0233485789}"/>
              </a:ext>
            </a:extLst>
          </p:cNvPr>
          <p:cNvSpPr/>
          <p:nvPr/>
        </p:nvSpPr>
        <p:spPr bwMode="auto">
          <a:xfrm>
            <a:off x="8141110" y="2636007"/>
            <a:ext cx="1582993" cy="1582993"/>
          </a:xfrm>
          <a:prstGeom prst="ellipse">
            <a:avLst/>
          </a:prstGeom>
          <a:solidFill>
            <a:srgbClr val="FF0000">
              <a:alpha val="14902"/>
            </a:srgbClr>
          </a:solidFill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/>
              <a:t>Going Beyond the JSAPI Layer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350" y="2143432"/>
            <a:ext cx="4314039" cy="3429000"/>
          </a:xfrm>
        </p:spPr>
        <p:txBody>
          <a:bodyPr/>
          <a:lstStyle/>
          <a:p>
            <a:r>
              <a:rPr lang="en-US" dirty="0"/>
              <a:t>Preprocess images</a:t>
            </a:r>
          </a:p>
          <a:p>
            <a:r>
              <a:rPr lang="en-US" dirty="0"/>
              <a:t>Manipulate elevations</a:t>
            </a:r>
          </a:p>
          <a:p>
            <a:r>
              <a:rPr lang="en-US" dirty="0"/>
              <a:t>Connect to a unique service(s)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	…OR YOU COULD…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Draw your own 2D or 3D graphics</a:t>
            </a:r>
          </a:p>
          <a:p>
            <a:r>
              <a:rPr lang="en-US" dirty="0"/>
              <a:t>Bring your dreams to life with </a:t>
            </a:r>
            <a:r>
              <a:rPr lang="en-US" dirty="0">
                <a:hlinkClick r:id="rId5"/>
              </a:rPr>
              <a:t>Canvas</a:t>
            </a:r>
            <a:r>
              <a:rPr lang="en-US" dirty="0"/>
              <a:t> or </a:t>
            </a:r>
            <a:r>
              <a:rPr lang="en-US" dirty="0">
                <a:hlinkClick r:id="rId6"/>
              </a:rPr>
              <a:t>WebGL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C3120C5-1B1A-40FA-8D49-34D62F81E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331561"/>
              </p:ext>
            </p:extLst>
          </p:nvPr>
        </p:nvGraphicFramePr>
        <p:xfrm>
          <a:off x="4680729" y="482622"/>
          <a:ext cx="7357266" cy="5892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8" name="Graphic 17" descr="Unicorn">
            <a:extLst>
              <a:ext uri="{FF2B5EF4-FFF2-40B4-BE49-F238E27FC236}">
                <a16:creationId xmlns:a16="http://schemas.microsoft.com/office/drawing/2014/main" id="{178D35F7-FF1F-4C04-AD30-9BC8627C24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62339" y="4315994"/>
            <a:ext cx="685800" cy="685800"/>
          </a:xfrm>
          <a:prstGeom prst="rect">
            <a:avLst/>
          </a:prstGeom>
        </p:spPr>
      </p:pic>
      <p:pic>
        <p:nvPicPr>
          <p:cNvPr id="23" name="Graphic 22" descr="Artist">
            <a:extLst>
              <a:ext uri="{FF2B5EF4-FFF2-40B4-BE49-F238E27FC236}">
                <a16:creationId xmlns:a16="http://schemas.microsoft.com/office/drawing/2014/main" id="{F2DD7D5D-E40F-4EFC-8DEA-205602E142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1236" y="4315994"/>
            <a:ext cx="685800" cy="685800"/>
          </a:xfrm>
          <a:prstGeom prst="rect">
            <a:avLst/>
          </a:prstGeom>
        </p:spPr>
      </p:pic>
      <p:pic>
        <p:nvPicPr>
          <p:cNvPr id="38" name="Graphic 37" descr="Images">
            <a:extLst>
              <a:ext uri="{FF2B5EF4-FFF2-40B4-BE49-F238E27FC236}">
                <a16:creationId xmlns:a16="http://schemas.microsoft.com/office/drawing/2014/main" id="{0C55AC1A-6955-48FD-BB53-F1DE3D568A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62339" y="1392445"/>
            <a:ext cx="685800" cy="685800"/>
          </a:xfrm>
          <a:prstGeom prst="rect">
            <a:avLst/>
          </a:prstGeom>
        </p:spPr>
      </p:pic>
      <p:pic>
        <p:nvPicPr>
          <p:cNvPr id="41" name="Graphic 40" descr="Table">
            <a:extLst>
              <a:ext uri="{FF2B5EF4-FFF2-40B4-BE49-F238E27FC236}">
                <a16:creationId xmlns:a16="http://schemas.microsoft.com/office/drawing/2014/main" id="{3CFE5211-32EC-4E38-B79C-9AFD7C0853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1236" y="139224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668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78EBC4-469E-7F41-849A-9B26DC295E4F}"/>
              </a:ext>
            </a:extLst>
          </p:cNvPr>
          <p:cNvGrpSpPr/>
          <p:nvPr/>
        </p:nvGrpSpPr>
        <p:grpSpPr>
          <a:xfrm>
            <a:off x="-1" y="0"/>
            <a:ext cx="12192001" cy="6867939"/>
            <a:chOff x="-1" y="0"/>
            <a:chExt cx="12192001" cy="68679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2C4AB6-19A8-004A-8E85-4DC2B2B40BC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gradient background1">
                <a:extLst>
                  <a:ext uri="{FF2B5EF4-FFF2-40B4-BE49-F238E27FC236}">
                    <a16:creationId xmlns:a16="http://schemas.microsoft.com/office/drawing/2014/main" id="{9097782E-D9AD-B94F-96EE-ED462E88E669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7A74274E-B35D-2249-853E-C57D4D9A73C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404AE7-193B-5144-9CB4-4062FA9B23B9}"/>
                </a:ext>
              </a:extLst>
            </p:cNvPr>
            <p:cNvGrpSpPr/>
            <p:nvPr/>
          </p:nvGrpSpPr>
          <p:grpSpPr>
            <a:xfrm>
              <a:off x="-1" y="0"/>
              <a:ext cx="7589346" cy="6867939"/>
              <a:chOff x="-1" y="0"/>
              <a:chExt cx="7589346" cy="686793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DA2B7D3-77A4-1940-98DA-2E1737077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2938" y="4869379"/>
                <a:ext cx="6436407" cy="199856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575C0BF-907C-C848-9D9A-8B481A465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0" y="4234069"/>
                <a:ext cx="4551990" cy="262393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85E2A2C-A8AB-8A43-9C01-481593C93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540415" y="-540416"/>
                <a:ext cx="2825246" cy="3906077"/>
              </a:xfrm>
              <a:prstGeom prst="rect">
                <a:avLst/>
              </a:prstGeom>
            </p:spPr>
          </p:pic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19318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>
                <a:solidFill>
                  <a:srgbClr val="FDEBD7"/>
                </a:solidFill>
              </a:rPr>
              <a:t>A custom and animated </a:t>
            </a:r>
            <a:r>
              <a:rPr lang="en-US" sz="2000" b="1">
                <a:solidFill>
                  <a:srgbClr val="FDEBD7"/>
                </a:solidFill>
                <a:latin typeface="Consolas" panose="020B0609020204030204" pitchFamily="49" charset="0"/>
              </a:rPr>
              <a:t>BaseLayerView2D</a:t>
            </a:r>
          </a:p>
          <a:p>
            <a:pPr marL="457200" indent="-457200">
              <a:buAutoNum type="arabicPeriod"/>
            </a:pPr>
            <a:endParaRPr lang="en-US" sz="2000">
              <a:solidFill>
                <a:srgbClr val="FDEBD7"/>
              </a:solidFill>
            </a:endParaRPr>
          </a:p>
          <a:p>
            <a:pPr marL="457200" indent="-457200">
              <a:buAutoNum type="arabicPeriod"/>
            </a:pPr>
            <a:r>
              <a:rPr lang="en-US" sz="2000">
                <a:solidFill>
                  <a:srgbClr val="FDEBD7"/>
                </a:solidFill>
              </a:rPr>
              <a:t>Review a simple GraphicsLayer</a:t>
            </a:r>
          </a:p>
          <a:p>
            <a:pPr marL="457200" indent="-457200">
              <a:buAutoNum type="arabicPeriod"/>
            </a:pPr>
            <a:r>
              <a:rPr lang="en-US" sz="2000">
                <a:solidFill>
                  <a:srgbClr val="FDEBD7"/>
                </a:solidFill>
              </a:rPr>
              <a:t>Compare with a BaseLayerView2D</a:t>
            </a:r>
          </a:p>
          <a:p>
            <a:pPr marL="457200" indent="-457200">
              <a:buAutoNum type="arabicPeriod"/>
            </a:pPr>
            <a:r>
              <a:rPr lang="en-US" sz="2000">
                <a:solidFill>
                  <a:srgbClr val="FDEBD7"/>
                </a:solidFill>
              </a:rPr>
              <a:t>Animate it!</a:t>
            </a:r>
          </a:p>
          <a:p>
            <a:endParaRPr lang="en-US" sz="2000">
              <a:solidFill>
                <a:srgbClr val="FDEBD7"/>
              </a:solidFill>
            </a:endParaRPr>
          </a:p>
          <a:p>
            <a:r>
              <a:rPr lang="en-US" sz="2000">
                <a:solidFill>
                  <a:srgbClr val="FDEBD7"/>
                </a:solidFill>
                <a:hlinkClick r:id="rId6"/>
              </a:rPr>
              <a:t>https://github.com/jwasilgeo/esri-experiments</a:t>
            </a:r>
            <a:r>
              <a:rPr lang="en-US" sz="2000">
                <a:solidFill>
                  <a:srgbClr val="FDEBD7"/>
                </a:solidFill>
              </a:rPr>
              <a:t> 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>
              <a:solidFill>
                <a:srgbClr val="1EF1BA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/>
              <a:t>Hello World!</a:t>
            </a:r>
          </a:p>
        </p:txBody>
      </p:sp>
      <p:pic>
        <p:nvPicPr>
          <p:cNvPr id="14" name="Picture Placeholder 11">
            <a:hlinkClick r:id="rId6"/>
            <a:extLst>
              <a:ext uri="{FF2B5EF4-FFF2-40B4-BE49-F238E27FC236}">
                <a16:creationId xmlns:a16="http://schemas.microsoft.com/office/drawing/2014/main" id="{FAC2F859-A2CF-4AFA-864D-AFEACB24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138" y="1757363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5270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Custom Layer from Feature Layer – Animated points</a:t>
            </a:r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A1DCA7-AF22-4B85-8802-D204A5D46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05" y="925712"/>
            <a:ext cx="5181738" cy="5806043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9A5FA80-EAD8-47DF-831D-B28C69672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482" y="1396603"/>
            <a:ext cx="4169467" cy="4064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ED2DA5-638E-4ABA-AB2E-3D0B539398C4}"/>
              </a:ext>
            </a:extLst>
          </p:cNvPr>
          <p:cNvSpPr/>
          <p:nvPr/>
        </p:nvSpPr>
        <p:spPr>
          <a:xfrm>
            <a:off x="6908790" y="5569226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hlinkClick r:id="rId7"/>
              </a:rPr>
              <a:t>codepen.io/hertswestuk/pen/mdOENve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7593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Custom Layer from Feature Layer – Accessing attribute data</a:t>
            </a:r>
            <a:endParaRPr lang="en-US"/>
          </a:p>
        </p:txBody>
      </p:sp>
      <p:pic>
        <p:nvPicPr>
          <p:cNvPr id="13" name="Picture Placeholder 6">
            <a:hlinkClick r:id="rId5"/>
            <a:extLst>
              <a:ext uri="{FF2B5EF4-FFF2-40B4-BE49-F238E27FC236}">
                <a16:creationId xmlns:a16="http://schemas.microsoft.com/office/drawing/2014/main" id="{DE747D1B-DD6B-4CAD-9D48-7DF5409397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93" t="17871" r="4876" b="16837"/>
          <a:stretch/>
        </p:blipFill>
        <p:spPr>
          <a:xfrm>
            <a:off x="6744356" y="2380233"/>
            <a:ext cx="4934968" cy="25756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6534F63-7587-41ED-AB55-215C397EB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66" y="1819093"/>
            <a:ext cx="6480147" cy="36657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8361B2-6D5C-491C-958C-DB73E1E7BFEB}"/>
              </a:ext>
            </a:extLst>
          </p:cNvPr>
          <p:cNvSpPr/>
          <p:nvPr/>
        </p:nvSpPr>
        <p:spPr>
          <a:xfrm>
            <a:off x="6548932" y="4999224"/>
            <a:ext cx="2662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DEBD7"/>
                </a:solidFill>
              </a:rPr>
              <a:t>	  </a:t>
            </a:r>
            <a:r>
              <a:rPr lang="en-US">
                <a:solidFill>
                  <a:srgbClr val="FDEBD7"/>
                </a:solidFill>
                <a:hlinkClick r:id="rId8"/>
              </a:rPr>
              <a:t>@gavinrehkemper</a:t>
            </a:r>
            <a:endParaRPr lang="en-US">
              <a:solidFill>
                <a:srgbClr val="FDEBD7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8BD90E-BACD-460D-9093-52F91E82FF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187" y="5000565"/>
            <a:ext cx="447004" cy="447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A8E199-1BFC-4B73-BA5D-F6C42267388B}"/>
              </a:ext>
            </a:extLst>
          </p:cNvPr>
          <p:cNvSpPr/>
          <p:nvPr/>
        </p:nvSpPr>
        <p:spPr>
          <a:xfrm>
            <a:off x="6744356" y="5368556"/>
            <a:ext cx="3518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hlinkClick r:id="rId5" tooltip="https://gavinr.github.io/emoji-map-layer/"/>
              </a:rPr>
              <a:t>gavinr.github.io/emoji-map-layer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B8A48-1B34-4150-A4E1-7F9E5CB842C5}"/>
              </a:ext>
            </a:extLst>
          </p:cNvPr>
          <p:cNvSpPr/>
          <p:nvPr/>
        </p:nvSpPr>
        <p:spPr bwMode="auto">
          <a:xfrm>
            <a:off x="1892300" y="3943350"/>
            <a:ext cx="2635250" cy="27305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019677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78EBC4-469E-7F41-849A-9B26DC295E4F}"/>
              </a:ext>
            </a:extLst>
          </p:cNvPr>
          <p:cNvGrpSpPr/>
          <p:nvPr/>
        </p:nvGrpSpPr>
        <p:grpSpPr>
          <a:xfrm>
            <a:off x="-1" y="0"/>
            <a:ext cx="12192001" cy="6867939"/>
            <a:chOff x="-1" y="0"/>
            <a:chExt cx="12192001" cy="68679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2C4AB6-19A8-004A-8E85-4DC2B2B40BC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gradient background1">
                <a:extLst>
                  <a:ext uri="{FF2B5EF4-FFF2-40B4-BE49-F238E27FC236}">
                    <a16:creationId xmlns:a16="http://schemas.microsoft.com/office/drawing/2014/main" id="{9097782E-D9AD-B94F-96EE-ED462E88E669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7A74274E-B35D-2249-853E-C57D4D9A73C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404AE7-193B-5144-9CB4-4062FA9B23B9}"/>
                </a:ext>
              </a:extLst>
            </p:cNvPr>
            <p:cNvGrpSpPr/>
            <p:nvPr/>
          </p:nvGrpSpPr>
          <p:grpSpPr>
            <a:xfrm>
              <a:off x="-1" y="0"/>
              <a:ext cx="7589346" cy="6867939"/>
              <a:chOff x="-1" y="0"/>
              <a:chExt cx="7589346" cy="686793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DA2B7D3-77A4-1940-98DA-2E1737077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2938" y="4869379"/>
                <a:ext cx="6436407" cy="199856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575C0BF-907C-C848-9D9A-8B481A465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0" y="4234069"/>
                <a:ext cx="4551990" cy="262393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85E2A2C-A8AB-8A43-9C01-481593C93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540415" y="-540416"/>
                <a:ext cx="2825246" cy="3906077"/>
              </a:xfrm>
              <a:prstGeom prst="rect">
                <a:avLst/>
              </a:prstGeom>
            </p:spPr>
          </p:pic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231106"/>
          </a:xfrm>
        </p:spPr>
        <p:txBody>
          <a:bodyPr/>
          <a:lstStyle/>
          <a:p>
            <a:r>
              <a:rPr lang="en-US" sz="2000">
                <a:solidFill>
                  <a:srgbClr val="FDEBD7"/>
                </a:solidFill>
                <a:latin typeface="Consolas" panose="020B0609020204030204" pitchFamily="49" charset="0"/>
              </a:rPr>
              <a:t>Using canvas stylings </a:t>
            </a:r>
            <a:r>
              <a:rPr lang="en-US" sz="2000">
                <a:solidFill>
                  <a:srgbClr val="FDEBD7"/>
                </a:solidFill>
              </a:rPr>
              <a:t>made by Sean McGee</a:t>
            </a:r>
          </a:p>
          <a:p>
            <a:endParaRPr lang="en-US" sz="2000">
              <a:solidFill>
                <a:srgbClr val="FDEBD7"/>
              </a:solidFill>
            </a:endParaRPr>
          </a:p>
          <a:p>
            <a:r>
              <a:rPr lang="en-US" sz="2000">
                <a:solidFill>
                  <a:srgbClr val="FDEBD7"/>
                </a:solidFill>
                <a:hlinkClick r:id="rId6"/>
              </a:rPr>
              <a:t>codepen.io/hertswestuk/pen/LYbZwvK</a:t>
            </a:r>
            <a:endParaRPr lang="en-US" sz="2000">
              <a:solidFill>
                <a:srgbClr val="FDEBD7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78CBF-F9F6-406C-AD7E-9C4557E483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7" t="4627" r="25270"/>
          <a:stretch/>
        </p:blipFill>
        <p:spPr>
          <a:xfrm>
            <a:off x="1365327" y="997979"/>
            <a:ext cx="4730673" cy="50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1499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3ABFCF-AF1A-AC49-B5C3-E441296555E5}"/>
              </a:ext>
            </a:extLst>
          </p:cNvPr>
          <p:cNvGrpSpPr/>
          <p:nvPr/>
        </p:nvGrpSpPr>
        <p:grpSpPr>
          <a:xfrm>
            <a:off x="0" y="0"/>
            <a:ext cx="12192000" cy="6858002"/>
            <a:chOff x="0" y="0"/>
            <a:chExt cx="12192000" cy="68580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1BCD63-ACC9-1D4B-B115-330DCFF652A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0C1AF20E-1FEF-AD49-A83B-941CF7891A7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61326F15-1327-C24F-A668-285A5B4A192C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8CC9310-B8EA-1943-88C9-37FDEF826F0D}"/>
                </a:ext>
              </a:extLst>
            </p:cNvPr>
            <p:cNvGrpSpPr/>
            <p:nvPr/>
          </p:nvGrpSpPr>
          <p:grpSpPr>
            <a:xfrm>
              <a:off x="0" y="1325006"/>
              <a:ext cx="11913703" cy="5532996"/>
              <a:chOff x="0" y="1325006"/>
              <a:chExt cx="11913703" cy="553299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88513B4-7736-744D-9C9F-52C47E8C7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487" r="-1749"/>
              <a:stretch/>
            </p:blipFill>
            <p:spPr>
              <a:xfrm flipH="1">
                <a:off x="5136469" y="6085675"/>
                <a:ext cx="3770001" cy="77232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1A7C69B-2295-2C4C-B819-95382179DD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311662"/>
                <a:ext cx="2816980" cy="287753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3A70A-F06F-7544-83CE-15B50A54BC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563282" y="4831414"/>
                <a:ext cx="1421377" cy="263179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506E1E-1D49-D644-A795-F1485C7E4C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>
                <a:off x="0" y="1325006"/>
                <a:ext cx="1009635" cy="291425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7EA7A6C-BAA0-3E48-A956-E45BBADD1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674538"/>
                <a:ext cx="3485536" cy="118346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197C3DD-613E-D746-B02E-A4A03A7F7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716787"/>
                <a:ext cx="5145493" cy="214121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572730D-E02C-C14E-A8A2-7722C2AB4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140032" y="6022256"/>
                <a:ext cx="2773671" cy="835744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9" y="2560392"/>
            <a:ext cx="8683723" cy="738664"/>
          </a:xfrm>
        </p:spPr>
        <p:txBody>
          <a:bodyPr/>
          <a:lstStyle/>
          <a:p>
            <a:r>
              <a:rPr lang="en-US" b="0"/>
              <a:t>Utilizing Canvas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CEBF4-23E0-4018-9B0B-07F14F8CE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0698" y="3923307"/>
            <a:ext cx="7077039" cy="13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DA4D1C5-2B5E-4E6C-87A7-3A438ECC48B1}"/>
              </a:ext>
            </a:extLst>
          </p:cNvPr>
          <p:cNvSpPr/>
          <p:nvPr/>
        </p:nvSpPr>
        <p:spPr bwMode="auto">
          <a:xfrm>
            <a:off x="6318857" y="2393606"/>
            <a:ext cx="4722551" cy="2303450"/>
          </a:xfrm>
          <a:prstGeom prst="rect">
            <a:avLst/>
          </a:prstGeom>
          <a:solidFill>
            <a:srgbClr val="10A7DA"/>
          </a:solidFill>
          <a:ln>
            <a:solidFill>
              <a:srgbClr val="08216B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D50A68-42A5-4D12-A06A-68C5443087A1}"/>
              </a:ext>
            </a:extLst>
          </p:cNvPr>
          <p:cNvSpPr/>
          <p:nvPr/>
        </p:nvSpPr>
        <p:spPr bwMode="auto">
          <a:xfrm>
            <a:off x="986599" y="2369097"/>
            <a:ext cx="4722551" cy="2303450"/>
          </a:xfrm>
          <a:prstGeom prst="rect">
            <a:avLst/>
          </a:prstGeom>
          <a:solidFill>
            <a:srgbClr val="10A7DA"/>
          </a:solidFill>
          <a:ln>
            <a:solidFill>
              <a:srgbClr val="08216B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40B5E-8163-48A1-9BFE-625F1F30DAB7}"/>
              </a:ext>
            </a:extLst>
          </p:cNvPr>
          <p:cNvSpPr/>
          <p:nvPr/>
        </p:nvSpPr>
        <p:spPr bwMode="auto">
          <a:xfrm>
            <a:off x="1406254" y="2632425"/>
            <a:ext cx="2119178" cy="1776794"/>
          </a:xfrm>
          <a:prstGeom prst="rect">
            <a:avLst/>
          </a:prstGeom>
          <a:solidFill>
            <a:srgbClr val="FFFF00"/>
          </a:solidFill>
          <a:ln>
            <a:solidFill>
              <a:srgbClr val="000000">
                <a:alpha val="41176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Yellow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A3029C-A107-4628-8564-AAD30681999A}"/>
              </a:ext>
            </a:extLst>
          </p:cNvPr>
          <p:cNvSpPr/>
          <p:nvPr/>
        </p:nvSpPr>
        <p:spPr bwMode="auto">
          <a:xfrm>
            <a:off x="3153388" y="2632425"/>
            <a:ext cx="2119178" cy="1776794"/>
          </a:xfrm>
          <a:prstGeom prst="rect">
            <a:avLst/>
          </a:prstGeom>
          <a:solidFill>
            <a:srgbClr val="FF0000"/>
          </a:solidFill>
          <a:ln>
            <a:solidFill>
              <a:srgbClr val="000000">
                <a:alpha val="41176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EA730-1895-4581-B6FF-362182C82719}"/>
              </a:ext>
            </a:extLst>
          </p:cNvPr>
          <p:cNvSpPr txBox="1"/>
          <p:nvPr/>
        </p:nvSpPr>
        <p:spPr>
          <a:xfrm>
            <a:off x="793554" y="1239366"/>
            <a:ext cx="5302446" cy="3141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GB" sz="1400">
                <a:ea typeface="+mn-ea"/>
                <a:cs typeface="+mn-cs"/>
              </a:rPr>
              <a:t>2 overlapping square symbols with a solid colour (yellow and red).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722958-AC5D-465F-A8B9-61B9CB323618}"/>
              </a:ext>
            </a:extLst>
          </p:cNvPr>
          <p:cNvSpPr/>
          <p:nvPr/>
        </p:nvSpPr>
        <p:spPr bwMode="auto">
          <a:xfrm>
            <a:off x="6738513" y="2632425"/>
            <a:ext cx="2119178" cy="1776794"/>
          </a:xfrm>
          <a:prstGeom prst="rect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Yellow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90E04B-6F42-49F5-92B1-D06C10CCE247}"/>
              </a:ext>
            </a:extLst>
          </p:cNvPr>
          <p:cNvSpPr/>
          <p:nvPr/>
        </p:nvSpPr>
        <p:spPr bwMode="auto">
          <a:xfrm>
            <a:off x="8485647" y="2632422"/>
            <a:ext cx="2119178" cy="1776793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Red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BAF8C5-2346-4064-9F12-20DF66695FAA}"/>
              </a:ext>
            </a:extLst>
          </p:cNvPr>
          <p:cNvSpPr/>
          <p:nvPr/>
        </p:nvSpPr>
        <p:spPr bwMode="auto">
          <a:xfrm>
            <a:off x="8485646" y="2635271"/>
            <a:ext cx="397667" cy="177679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Title 49">
            <a:extLst>
              <a:ext uri="{FF2B5EF4-FFF2-40B4-BE49-F238E27FC236}">
                <a16:creationId xmlns:a16="http://schemas.microsoft.com/office/drawing/2014/main" id="{246104C1-2EE3-48FD-B1B9-D3A13CE6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Blending sample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2E4A06-ACE4-4235-913B-32ED744C046F}"/>
              </a:ext>
            </a:extLst>
          </p:cNvPr>
          <p:cNvSpPr txBox="1"/>
          <p:nvPr/>
        </p:nvSpPr>
        <p:spPr>
          <a:xfrm>
            <a:off x="986599" y="4738032"/>
            <a:ext cx="4722551" cy="3141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GB" sz="1400">
                <a:ea typeface="+mn-ea"/>
                <a:cs typeface="+mn-cs"/>
              </a:rPr>
              <a:t>No blend option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EF58F1-76F9-4B77-BB89-01E1F491C381}"/>
              </a:ext>
            </a:extLst>
          </p:cNvPr>
          <p:cNvSpPr txBox="1"/>
          <p:nvPr/>
        </p:nvSpPr>
        <p:spPr>
          <a:xfrm>
            <a:off x="6318858" y="4738032"/>
            <a:ext cx="4722551" cy="3141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GB" sz="1400">
                <a:ea typeface="+mn-ea"/>
                <a:cs typeface="+mn-cs"/>
              </a:rPr>
              <a:t>Symbol blend option enabled</a:t>
            </a:r>
          </a:p>
        </p:txBody>
      </p:sp>
    </p:spTree>
    <p:extLst>
      <p:ext uri="{BB962C8B-B14F-4D97-AF65-F5344CB8AC3E}">
        <p14:creationId xmlns:p14="http://schemas.microsoft.com/office/powerpoint/2010/main" val="100752293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78EBC4-469E-7F41-849A-9B26DC295E4F}"/>
              </a:ext>
            </a:extLst>
          </p:cNvPr>
          <p:cNvGrpSpPr/>
          <p:nvPr/>
        </p:nvGrpSpPr>
        <p:grpSpPr>
          <a:xfrm>
            <a:off x="-1" y="0"/>
            <a:ext cx="12192001" cy="6867939"/>
            <a:chOff x="-1" y="0"/>
            <a:chExt cx="12192001" cy="68679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2C4AB6-19A8-004A-8E85-4DC2B2B40BC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gradient background1">
                <a:extLst>
                  <a:ext uri="{FF2B5EF4-FFF2-40B4-BE49-F238E27FC236}">
                    <a16:creationId xmlns:a16="http://schemas.microsoft.com/office/drawing/2014/main" id="{9097782E-D9AD-B94F-96EE-ED462E88E669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7A74274E-B35D-2249-853E-C57D4D9A73C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404AE7-193B-5144-9CB4-4062FA9B23B9}"/>
                </a:ext>
              </a:extLst>
            </p:cNvPr>
            <p:cNvGrpSpPr/>
            <p:nvPr/>
          </p:nvGrpSpPr>
          <p:grpSpPr>
            <a:xfrm>
              <a:off x="-1" y="0"/>
              <a:ext cx="7589346" cy="6867939"/>
              <a:chOff x="-1" y="0"/>
              <a:chExt cx="7589346" cy="686793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DA2B7D3-77A4-1940-98DA-2E1737077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2938" y="4869379"/>
                <a:ext cx="6436407" cy="199856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575C0BF-907C-C848-9D9A-8B481A465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0" y="4234069"/>
                <a:ext cx="4551990" cy="262393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85E2A2C-A8AB-8A43-9C01-481593C93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540415" y="-540416"/>
                <a:ext cx="2825246" cy="3906077"/>
              </a:xfrm>
              <a:prstGeom prst="rect">
                <a:avLst/>
              </a:prstGeom>
            </p:spPr>
          </p:pic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231106"/>
          </a:xfrm>
        </p:spPr>
        <p:txBody>
          <a:bodyPr/>
          <a:lstStyle/>
          <a:p>
            <a:r>
              <a:rPr lang="en-US" sz="2000">
                <a:solidFill>
                  <a:srgbClr val="FDEBD7"/>
                </a:solidFill>
                <a:latin typeface="Consolas" panose="020B0609020204030204" pitchFamily="49" charset="0"/>
              </a:rPr>
              <a:t>Using canvas blending </a:t>
            </a:r>
            <a:r>
              <a:rPr lang="en-US" sz="2000">
                <a:solidFill>
                  <a:srgbClr val="FDEBD7"/>
                </a:solidFill>
              </a:rPr>
              <a:t>made by Sean McGee</a:t>
            </a:r>
          </a:p>
          <a:p>
            <a:endParaRPr lang="en-US" sz="2000">
              <a:solidFill>
                <a:srgbClr val="FDEBD7"/>
              </a:solidFill>
            </a:endParaRPr>
          </a:p>
          <a:p>
            <a:r>
              <a:rPr lang="en-US" sz="2000">
                <a:solidFill>
                  <a:srgbClr val="FDEBD7"/>
                </a:solidFill>
                <a:hlinkClick r:id="rId6"/>
              </a:rPr>
              <a:t>codepen.io/hertswestuk/pen/LYbZwvK</a:t>
            </a:r>
            <a:endParaRPr lang="en-US" sz="2000">
              <a:solidFill>
                <a:srgbClr val="FDEBD7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734F7B-E791-4606-9174-D7A53F05D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88" y="2194261"/>
            <a:ext cx="5811246" cy="32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9083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1-Dev Summit-artwork_v6compressed" id="{C24DEADF-111D-6245-AA81-3624CF251C88}" vid="{7C1C40EE-A88D-3846-986C-7BA95CFF8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C519BE917F82409D23E255B77C9E60" ma:contentTypeVersion="13" ma:contentTypeDescription="Create a new document." ma:contentTypeScope="" ma:versionID="4ed9d957155a5a017cbeaec309dd683e">
  <xsd:schema xmlns:xsd="http://www.w3.org/2001/XMLSchema" xmlns:xs="http://www.w3.org/2001/XMLSchema" xmlns:p="http://schemas.microsoft.com/office/2006/metadata/properties" xmlns:ns3="2c8d6bd7-73c7-436f-a188-0b5a6a1c1c8d" xmlns:ns4="34de5f80-f99e-4558-9eae-4c68f1d7806e" targetNamespace="http://schemas.microsoft.com/office/2006/metadata/properties" ma:root="true" ma:fieldsID="8e572ab48e00c7571fb9d9ee2b25b5bd" ns3:_="" ns4:_="">
    <xsd:import namespace="2c8d6bd7-73c7-436f-a188-0b5a6a1c1c8d"/>
    <xsd:import namespace="34de5f80-f99e-4558-9eae-4c68f1d780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d6bd7-73c7-436f-a188-0b5a6a1c1c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e5f80-f99e-4558-9eae-4c68f1d78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2c8d6bd7-73c7-436f-a188-0b5a6a1c1c8d"/>
    <ds:schemaRef ds:uri="34de5f80-f99e-4558-9eae-4c68f1d7806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8BE6EB-8587-473E-B7E6-9564A78BDC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d6bd7-73c7-436f-a188-0b5a6a1c1c8d"/>
    <ds:schemaRef ds:uri="34de5f80-f99e-4558-9eae-4c68f1d780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 DevSummit PPT Template</Template>
  <TotalTime>3</TotalTime>
  <Words>341</Words>
  <Application>Microsoft Office PowerPoint</Application>
  <PresentationFormat>Widescreen</PresentationFormat>
  <Paragraphs>93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Comic Sans MS</vt:lpstr>
      <vt:lpstr>Consolas</vt:lpstr>
      <vt:lpstr>Lucida Grande</vt:lpstr>
      <vt:lpstr>Esri_Corporate_Template-Dark</vt:lpstr>
      <vt:lpstr>ArcGIS API for JavaScript: Creating Custom Layers and Layer Views</vt:lpstr>
      <vt:lpstr>Going Beyond the JSAPI Layer</vt:lpstr>
      <vt:lpstr>Hello World!</vt:lpstr>
      <vt:lpstr>Custom Layer from Feature Layer – Animated points</vt:lpstr>
      <vt:lpstr>Custom Layer from Feature Layer – Accessing attribute data</vt:lpstr>
      <vt:lpstr>Demo</vt:lpstr>
      <vt:lpstr>Utilizing Canvas</vt:lpstr>
      <vt:lpstr>Blending sample</vt:lpstr>
      <vt:lpstr>Demo</vt:lpstr>
      <vt:lpstr>Demo</vt:lpstr>
      <vt:lpstr>Demo</vt:lpstr>
      <vt:lpstr>JSAPI Examples of What’s Possible: https://esriurl.com/jsCustomLayers </vt:lpstr>
      <vt:lpstr>Resources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this template to existing slides</dc:title>
  <dc:creator>Jacob Wasilkowski</dc:creator>
  <cp:lastModifiedBy>Jacob Wasilkowski</cp:lastModifiedBy>
  <cp:revision>1</cp:revision>
  <cp:lastPrinted>2019-04-30T20:56:12Z</cp:lastPrinted>
  <dcterms:created xsi:type="dcterms:W3CDTF">2021-01-13T19:44:09Z</dcterms:created>
  <dcterms:modified xsi:type="dcterms:W3CDTF">2021-02-10T17:30:12Z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0x0101005AC519BE917F82409D23E255B77C9E60</vt:lpwstr>
  </property>
</Properties>
</file>